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4243d02c3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0eb877864495e"/>
  </p:sldMasterIdLst>
  <p:sldIdLst>
    <p:sldId xmlns:r="http://schemas.openxmlformats.org/officeDocument/2006/relationships" id="256" r:id="Rd7970f1cdef9428c"/>
    <p:sldId xmlns:r="http://schemas.openxmlformats.org/officeDocument/2006/relationships" id="257" r:id="R9a52f0db3d27453b"/>
    <p:sldId xmlns:r="http://schemas.openxmlformats.org/officeDocument/2006/relationships" id="258" r:id="Rf6daa092479847ab"/>
    <p:sldId xmlns:r="http://schemas.openxmlformats.org/officeDocument/2006/relationships" id="259" r:id="Rb5074332770248ac"/>
    <p:sldId xmlns:r="http://schemas.openxmlformats.org/officeDocument/2006/relationships" id="260" r:id="R7d21ce76646c4c1f"/>
    <p:sldId xmlns:r="http://schemas.openxmlformats.org/officeDocument/2006/relationships" id="261" r:id="R36784644153049c1"/>
    <p:sldId xmlns:r="http://schemas.openxmlformats.org/officeDocument/2006/relationships" id="262" r:id="Rb61fc35c4410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0eb877864495e" /><Relationship Type="http://schemas.openxmlformats.org/officeDocument/2006/relationships/slide" Target="/ppt/slides/slide1.xml" Id="Rd7970f1cdef9428c" /><Relationship Type="http://schemas.openxmlformats.org/officeDocument/2006/relationships/slide" Target="/ppt/slides/slide2.xml" Id="R9a52f0db3d27453b" /><Relationship Type="http://schemas.openxmlformats.org/officeDocument/2006/relationships/slide" Target="/ppt/slides/slide3.xml" Id="Rf6daa092479847ab" /><Relationship Type="http://schemas.openxmlformats.org/officeDocument/2006/relationships/slide" Target="/ppt/slides/slide4.xml" Id="Rb5074332770248ac" /><Relationship Type="http://schemas.openxmlformats.org/officeDocument/2006/relationships/slide" Target="/ppt/slides/slide5.xml" Id="R7d21ce76646c4c1f" /><Relationship Type="http://schemas.openxmlformats.org/officeDocument/2006/relationships/slide" Target="/ppt/slides/slide6.xml" Id="R36784644153049c1" /><Relationship Type="http://schemas.openxmlformats.org/officeDocument/2006/relationships/slide" Target="/ppt/slides/slide7.xml" Id="Rb61fc35c4410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ae5a529e1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5e32f2d624645" /><Relationship Type="http://schemas.openxmlformats.org/officeDocument/2006/relationships/theme" Target="/ppt/slideMasters/theme/theme1.xml" Id="R2b86cee6ad60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5e32f2d62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543df27c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5d212750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7b15f5fb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faf1da29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a890e64fc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8c103001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3f666908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