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9723d1bba946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dd72af25164209"/>
  </p:sldMasterIdLst>
  <p:sldIdLst>
    <p:sldId xmlns:r="http://schemas.openxmlformats.org/officeDocument/2006/relationships" id="256" r:id="Rbe74b2e049964309"/>
    <p:sldId xmlns:r="http://schemas.openxmlformats.org/officeDocument/2006/relationships" id="257" r:id="Raee73b27843c4323"/>
    <p:sldId xmlns:r="http://schemas.openxmlformats.org/officeDocument/2006/relationships" id="258" r:id="Rc1ed42962eb54090"/>
    <p:sldId xmlns:r="http://schemas.openxmlformats.org/officeDocument/2006/relationships" id="259" r:id="Rfb832f65bcca46c0"/>
    <p:sldId xmlns:r="http://schemas.openxmlformats.org/officeDocument/2006/relationships" id="260" r:id="R0d6d409b38fa4684"/>
    <p:sldId xmlns:r="http://schemas.openxmlformats.org/officeDocument/2006/relationships" id="261" r:id="Rb5692579fc7c47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dd72af25164209" /><Relationship Type="http://schemas.openxmlformats.org/officeDocument/2006/relationships/slide" Target="/ppt/slides/slide1.xml" Id="Rbe74b2e049964309" /><Relationship Type="http://schemas.openxmlformats.org/officeDocument/2006/relationships/slide" Target="/ppt/slides/slide2.xml" Id="Raee73b27843c4323" /><Relationship Type="http://schemas.openxmlformats.org/officeDocument/2006/relationships/slide" Target="/ppt/slides/slide3.xml" Id="Rc1ed42962eb54090" /><Relationship Type="http://schemas.openxmlformats.org/officeDocument/2006/relationships/slide" Target="/ppt/slides/slide4.xml" Id="Rfb832f65bcca46c0" /><Relationship Type="http://schemas.openxmlformats.org/officeDocument/2006/relationships/slide" Target="/ppt/slides/slide5.xml" Id="R0d6d409b38fa4684" /><Relationship Type="http://schemas.openxmlformats.org/officeDocument/2006/relationships/slide" Target="/ppt/slides/slide6.xml" Id="Rb5692579fc7c47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9710185da54a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1cd5d4a424025" /><Relationship Type="http://schemas.openxmlformats.org/officeDocument/2006/relationships/theme" Target="/ppt/slideMasters/theme/theme1.xml" Id="R95625c5d4e3c43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91cd5d4a4240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474c4ad9f42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a4fe5424e42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ce159accf44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fc4780d7447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eddd03aa447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0413da9d14c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SPAREBANKSTIFTELSEN 68 GRADER NORD LOFOTEN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8370 Leknes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921 892 497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LOFOTEN</a:t>
            </a:r>
          </a:p>
        </p:txBody>
      </p:sp>
    </p:spTree>
  </p:cSld>
  <p:clrMapOvr>
    <a:masterClrMapping xmlns:a="http://schemas.openxmlformats.org/drawingml/2006/main"/>
  </p:clrMapOvr>
</p:sld>
</file>