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8fc412e6c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270d87e07741a1"/>
  </p:sldMasterIdLst>
  <p:sldIdLst>
    <p:sldId xmlns:r="http://schemas.openxmlformats.org/officeDocument/2006/relationships" id="256" r:id="R3d7c27039c1a4844"/>
    <p:sldId xmlns:r="http://schemas.openxmlformats.org/officeDocument/2006/relationships" id="257" r:id="R105d6404786e4254"/>
    <p:sldId xmlns:r="http://schemas.openxmlformats.org/officeDocument/2006/relationships" id="258" r:id="R91ac473ac3c6494e"/>
    <p:sldId xmlns:r="http://schemas.openxmlformats.org/officeDocument/2006/relationships" id="259" r:id="R5504656162d74a71"/>
    <p:sldId xmlns:r="http://schemas.openxmlformats.org/officeDocument/2006/relationships" id="260" r:id="Rdb7b72679de54a32"/>
    <p:sldId xmlns:r="http://schemas.openxmlformats.org/officeDocument/2006/relationships" id="261" r:id="R6aebafc19c66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70d87e07741a1" /><Relationship Type="http://schemas.openxmlformats.org/officeDocument/2006/relationships/slide" Target="/ppt/slides/slide1.xml" Id="R3d7c27039c1a4844" /><Relationship Type="http://schemas.openxmlformats.org/officeDocument/2006/relationships/slide" Target="/ppt/slides/slide2.xml" Id="R105d6404786e4254" /><Relationship Type="http://schemas.openxmlformats.org/officeDocument/2006/relationships/slide" Target="/ppt/slides/slide3.xml" Id="R91ac473ac3c6494e" /><Relationship Type="http://schemas.openxmlformats.org/officeDocument/2006/relationships/slide" Target="/ppt/slides/slide4.xml" Id="R5504656162d74a71" /><Relationship Type="http://schemas.openxmlformats.org/officeDocument/2006/relationships/slide" Target="/ppt/slides/slide5.xml" Id="Rdb7b72679de54a32" /><Relationship Type="http://schemas.openxmlformats.org/officeDocument/2006/relationships/slide" Target="/ppt/slides/slide6.xml" Id="R6aebafc19c66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b28c2ced049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526b0df51486a" /><Relationship Type="http://schemas.openxmlformats.org/officeDocument/2006/relationships/theme" Target="/ppt/slideMasters/theme/theme1.xml" Id="R843d01734b6b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526b0df5148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2dcf797b846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5f125a6bf4b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58125706e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c6ca0ee6d4c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3ef525ee14d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96486f55a41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68 GRADER NORD LOFOTEN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68 GRADER NORD LOFOTEN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7 224 566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4 102 185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4 590 834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87 009 475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88 420 089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921 892 497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