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70f72988c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82cd5f7b4470b"/>
  </p:sldMasterIdLst>
  <p:sldIdLst>
    <p:sldId xmlns:r="http://schemas.openxmlformats.org/officeDocument/2006/relationships" id="256" r:id="R39449a5ff15744b7"/>
    <p:sldId xmlns:r="http://schemas.openxmlformats.org/officeDocument/2006/relationships" id="257" r:id="Rd530df4ad4bc4bb6"/>
    <p:sldId xmlns:r="http://schemas.openxmlformats.org/officeDocument/2006/relationships" id="258" r:id="R3a926b2ebeec4971"/>
    <p:sldId xmlns:r="http://schemas.openxmlformats.org/officeDocument/2006/relationships" id="259" r:id="R24dc351f326f4eb3"/>
    <p:sldId xmlns:r="http://schemas.openxmlformats.org/officeDocument/2006/relationships" id="260" r:id="Rdd5b32aa9fcd4c63"/>
    <p:sldId xmlns:r="http://schemas.openxmlformats.org/officeDocument/2006/relationships" id="261" r:id="R88ad69199b944d10"/>
    <p:sldId xmlns:r="http://schemas.openxmlformats.org/officeDocument/2006/relationships" id="262" r:id="Rb7e6fd9b3808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82cd5f7b4470b" /><Relationship Type="http://schemas.openxmlformats.org/officeDocument/2006/relationships/slide" Target="/ppt/slides/slide1.xml" Id="R39449a5ff15744b7" /><Relationship Type="http://schemas.openxmlformats.org/officeDocument/2006/relationships/slide" Target="/ppt/slides/slide2.xml" Id="Rd530df4ad4bc4bb6" /><Relationship Type="http://schemas.openxmlformats.org/officeDocument/2006/relationships/slide" Target="/ppt/slides/slide3.xml" Id="R3a926b2ebeec4971" /><Relationship Type="http://schemas.openxmlformats.org/officeDocument/2006/relationships/slide" Target="/ppt/slides/slide4.xml" Id="R24dc351f326f4eb3" /><Relationship Type="http://schemas.openxmlformats.org/officeDocument/2006/relationships/slide" Target="/ppt/slides/slide5.xml" Id="Rdd5b32aa9fcd4c63" /><Relationship Type="http://schemas.openxmlformats.org/officeDocument/2006/relationships/slide" Target="/ppt/slides/slide6.xml" Id="R88ad69199b944d10" /><Relationship Type="http://schemas.openxmlformats.org/officeDocument/2006/relationships/slide" Target="/ppt/slides/slide7.xml" Id="Rb7e6fd9b3808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2f840ef09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5692df2a4524" /><Relationship Type="http://schemas.openxmlformats.org/officeDocument/2006/relationships/theme" Target="/ppt/slideMasters/theme/theme1.xml" Id="Rc2880d09b2c3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05692df2a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26d03b73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f21748d6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843395a2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ea2833435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26ff0a37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e2207499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3e7845f1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FLAKNE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