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357dd1ef34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8b2ae4378400e"/>
  </p:sldMasterIdLst>
  <p:sldIdLst>
    <p:sldId xmlns:r="http://schemas.openxmlformats.org/officeDocument/2006/relationships" id="256" r:id="Ra310f1819b1d4ae9"/>
    <p:sldId xmlns:r="http://schemas.openxmlformats.org/officeDocument/2006/relationships" id="257" r:id="R072c811f74f14242"/>
    <p:sldId xmlns:r="http://schemas.openxmlformats.org/officeDocument/2006/relationships" id="258" r:id="R2b40aaa737b0448f"/>
    <p:sldId xmlns:r="http://schemas.openxmlformats.org/officeDocument/2006/relationships" id="259" r:id="R054ef513aa194d47"/>
    <p:sldId xmlns:r="http://schemas.openxmlformats.org/officeDocument/2006/relationships" id="260" r:id="Rc1aa0ac2276743cc"/>
    <p:sldId xmlns:r="http://schemas.openxmlformats.org/officeDocument/2006/relationships" id="261" r:id="R8f93621aea7243af"/>
    <p:sldId xmlns:r="http://schemas.openxmlformats.org/officeDocument/2006/relationships" id="262" r:id="R876318e1dcc2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8b2ae4378400e" /><Relationship Type="http://schemas.openxmlformats.org/officeDocument/2006/relationships/slide" Target="/ppt/slides/slide1.xml" Id="Ra310f1819b1d4ae9" /><Relationship Type="http://schemas.openxmlformats.org/officeDocument/2006/relationships/slide" Target="/ppt/slides/slide2.xml" Id="R072c811f74f14242" /><Relationship Type="http://schemas.openxmlformats.org/officeDocument/2006/relationships/slide" Target="/ppt/slides/slide3.xml" Id="R2b40aaa737b0448f" /><Relationship Type="http://schemas.openxmlformats.org/officeDocument/2006/relationships/slide" Target="/ppt/slides/slide4.xml" Id="R054ef513aa194d47" /><Relationship Type="http://schemas.openxmlformats.org/officeDocument/2006/relationships/slide" Target="/ppt/slides/slide5.xml" Id="Rc1aa0ac2276743cc" /><Relationship Type="http://schemas.openxmlformats.org/officeDocument/2006/relationships/slide" Target="/ppt/slides/slide6.xml" Id="R8f93621aea7243af" /><Relationship Type="http://schemas.openxmlformats.org/officeDocument/2006/relationships/slide" Target="/ppt/slides/slide7.xml" Id="R876318e1dcc2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6a42699f742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08c15a38495c" /><Relationship Type="http://schemas.openxmlformats.org/officeDocument/2006/relationships/theme" Target="/ppt/slideMasters/theme/theme1.xml" Id="R910ba3e93914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408c15a38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0566f6fb147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5d9d877b1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690a7387b4f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85bd4ceea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042a4d462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3087f21a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b7ebc8d8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BFBK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BFBK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31 186 340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90 811 818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91 348 516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MAASEIDE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921 895 798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BFBK FINANS AS</a:t>
            </a:r>
          </a:p>
        </p:txBody>
      </p:sp>
    </p:spTree>
  </p:cSld>
  <p:clrMapOvr>
    <a:masterClrMapping xmlns:a="http://schemas.openxmlformats.org/drawingml/2006/main"/>
  </p:clrMapOvr>
</p:sld>
</file>