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221961aad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2749e7e222455c"/>
  </p:sldMasterIdLst>
  <p:sldIdLst>
    <p:sldId xmlns:r="http://schemas.openxmlformats.org/officeDocument/2006/relationships" id="256" r:id="Rc31830e18f06446e"/>
    <p:sldId xmlns:r="http://schemas.openxmlformats.org/officeDocument/2006/relationships" id="257" r:id="R1d27ecb0db6f4f12"/>
    <p:sldId xmlns:r="http://schemas.openxmlformats.org/officeDocument/2006/relationships" id="258" r:id="Rd0c22d1953b34371"/>
    <p:sldId xmlns:r="http://schemas.openxmlformats.org/officeDocument/2006/relationships" id="259" r:id="R36fdf81a8df34554"/>
    <p:sldId xmlns:r="http://schemas.openxmlformats.org/officeDocument/2006/relationships" id="260" r:id="Ra27b339f4c584a02"/>
    <p:sldId xmlns:r="http://schemas.openxmlformats.org/officeDocument/2006/relationships" id="261" r:id="R9b8a6b2d23b249ec"/>
    <p:sldId xmlns:r="http://schemas.openxmlformats.org/officeDocument/2006/relationships" id="262" r:id="Rd777ebb33366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749e7e222455c" /><Relationship Type="http://schemas.openxmlformats.org/officeDocument/2006/relationships/slide" Target="/ppt/slides/slide1.xml" Id="Rc31830e18f06446e" /><Relationship Type="http://schemas.openxmlformats.org/officeDocument/2006/relationships/slide" Target="/ppt/slides/slide2.xml" Id="R1d27ecb0db6f4f12" /><Relationship Type="http://schemas.openxmlformats.org/officeDocument/2006/relationships/slide" Target="/ppt/slides/slide3.xml" Id="Rd0c22d1953b34371" /><Relationship Type="http://schemas.openxmlformats.org/officeDocument/2006/relationships/slide" Target="/ppt/slides/slide4.xml" Id="R36fdf81a8df34554" /><Relationship Type="http://schemas.openxmlformats.org/officeDocument/2006/relationships/slide" Target="/ppt/slides/slide5.xml" Id="Ra27b339f4c584a02" /><Relationship Type="http://schemas.openxmlformats.org/officeDocument/2006/relationships/slide" Target="/ppt/slides/slide6.xml" Id="R9b8a6b2d23b249ec" /><Relationship Type="http://schemas.openxmlformats.org/officeDocument/2006/relationships/slide" Target="/ppt/slides/slide7.xml" Id="Rd777ebb33366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bf03786964c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61c92b3c246bb" /><Relationship Type="http://schemas.openxmlformats.org/officeDocument/2006/relationships/theme" Target="/ppt/slideMasters/theme/theme1.xml" Id="Rc5df5388795e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61c92b3c2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9352e1a046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e15404f1049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d9f335588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9cddd5a2e4e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8f84b3562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3e3e0418a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9978e4d5b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ZEINER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ZEINER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1 564 380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10 859 656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148 666 729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159 043 209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LAURITZ ZEINER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921 896 077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INVEST AS</a:t>
            </a:r>
          </a:p>
        </p:txBody>
      </p:sp>
    </p:spTree>
  </p:cSld>
  <p:clrMapOvr>
    <a:masterClrMapping xmlns:a="http://schemas.openxmlformats.org/drawingml/2006/main"/>
  </p:clrMapOvr>
</p:sld>
</file>