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76541aa3c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43d9dbd4f4d3d"/>
  </p:sldMasterIdLst>
  <p:sldIdLst>
    <p:sldId xmlns:r="http://schemas.openxmlformats.org/officeDocument/2006/relationships" id="256" r:id="Re335704fc66746d7"/>
    <p:sldId xmlns:r="http://schemas.openxmlformats.org/officeDocument/2006/relationships" id="257" r:id="R8649388ba22a41e5"/>
    <p:sldId xmlns:r="http://schemas.openxmlformats.org/officeDocument/2006/relationships" id="258" r:id="Rc7a763724b914600"/>
    <p:sldId xmlns:r="http://schemas.openxmlformats.org/officeDocument/2006/relationships" id="259" r:id="Reda9362d8e4f48a8"/>
    <p:sldId xmlns:r="http://schemas.openxmlformats.org/officeDocument/2006/relationships" id="260" r:id="R60d4ee647d5b425e"/>
    <p:sldId xmlns:r="http://schemas.openxmlformats.org/officeDocument/2006/relationships" id="261" r:id="Rbf895cd6871d4750"/>
    <p:sldId xmlns:r="http://schemas.openxmlformats.org/officeDocument/2006/relationships" id="262" r:id="Rb784307e705e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43d9dbd4f4d3d" /><Relationship Type="http://schemas.openxmlformats.org/officeDocument/2006/relationships/slide" Target="/ppt/slides/slide1.xml" Id="Re335704fc66746d7" /><Relationship Type="http://schemas.openxmlformats.org/officeDocument/2006/relationships/slide" Target="/ppt/slides/slide2.xml" Id="R8649388ba22a41e5" /><Relationship Type="http://schemas.openxmlformats.org/officeDocument/2006/relationships/slide" Target="/ppt/slides/slide3.xml" Id="Rc7a763724b914600" /><Relationship Type="http://schemas.openxmlformats.org/officeDocument/2006/relationships/slide" Target="/ppt/slides/slide4.xml" Id="Reda9362d8e4f48a8" /><Relationship Type="http://schemas.openxmlformats.org/officeDocument/2006/relationships/slide" Target="/ppt/slides/slide5.xml" Id="R60d4ee647d5b425e" /><Relationship Type="http://schemas.openxmlformats.org/officeDocument/2006/relationships/slide" Target="/ppt/slides/slide6.xml" Id="Rbf895cd6871d4750" /><Relationship Type="http://schemas.openxmlformats.org/officeDocument/2006/relationships/slide" Target="/ppt/slides/slide7.xml" Id="Rb784307e705e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4d7f6183b4f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006cb3e7d44d1" /><Relationship Type="http://schemas.openxmlformats.org/officeDocument/2006/relationships/theme" Target="/ppt/slideMasters/theme/theme1.xml" Id="R37a7b7f4866341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006cb3e7d44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5011e7fed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7f479990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d7cf47255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f0387bb0840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4b5700ef7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b081d40c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dc5358347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BALTZER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BALTZER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12 036 911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14 593 830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BALTZER EIDBERG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Klubbholmen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921 956 746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BALTZER INVEST AS</a:t>
            </a:r>
          </a:p>
        </p:txBody>
      </p:sp>
    </p:spTree>
  </p:cSld>
  <p:clrMapOvr>
    <a:masterClrMapping xmlns:a="http://schemas.openxmlformats.org/drawingml/2006/main"/>
  </p:clrMapOvr>
</p:sld>
</file>