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221583471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716873ecb4488"/>
  </p:sldMasterIdLst>
  <p:sldIdLst>
    <p:sldId xmlns:r="http://schemas.openxmlformats.org/officeDocument/2006/relationships" id="256" r:id="R1605a434c971474b"/>
    <p:sldId xmlns:r="http://schemas.openxmlformats.org/officeDocument/2006/relationships" id="257" r:id="R3f7116291b9c43cc"/>
    <p:sldId xmlns:r="http://schemas.openxmlformats.org/officeDocument/2006/relationships" id="258" r:id="R240a702ddd7a4565"/>
    <p:sldId xmlns:r="http://schemas.openxmlformats.org/officeDocument/2006/relationships" id="259" r:id="R4476e0e657d04e0b"/>
    <p:sldId xmlns:r="http://schemas.openxmlformats.org/officeDocument/2006/relationships" id="260" r:id="R0d94ec0681094db8"/>
    <p:sldId xmlns:r="http://schemas.openxmlformats.org/officeDocument/2006/relationships" id="261" r:id="R1f7820e759634cad"/>
    <p:sldId xmlns:r="http://schemas.openxmlformats.org/officeDocument/2006/relationships" id="262" r:id="R67067db3153f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16873ecb4488" /><Relationship Type="http://schemas.openxmlformats.org/officeDocument/2006/relationships/slide" Target="/ppt/slides/slide1.xml" Id="R1605a434c971474b" /><Relationship Type="http://schemas.openxmlformats.org/officeDocument/2006/relationships/slide" Target="/ppt/slides/slide2.xml" Id="R3f7116291b9c43cc" /><Relationship Type="http://schemas.openxmlformats.org/officeDocument/2006/relationships/slide" Target="/ppt/slides/slide3.xml" Id="R240a702ddd7a4565" /><Relationship Type="http://schemas.openxmlformats.org/officeDocument/2006/relationships/slide" Target="/ppt/slides/slide4.xml" Id="R4476e0e657d04e0b" /><Relationship Type="http://schemas.openxmlformats.org/officeDocument/2006/relationships/slide" Target="/ppt/slides/slide5.xml" Id="R0d94ec0681094db8" /><Relationship Type="http://schemas.openxmlformats.org/officeDocument/2006/relationships/slide" Target="/ppt/slides/slide6.xml" Id="R1f7820e759634cad" /><Relationship Type="http://schemas.openxmlformats.org/officeDocument/2006/relationships/slide" Target="/ppt/slides/slide7.xml" Id="R67067db3153f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87413980b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c7f35b5147a5" /><Relationship Type="http://schemas.openxmlformats.org/officeDocument/2006/relationships/theme" Target="/ppt/slideMasters/theme/theme1.xml" Id="R273c672b8117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1c7f35b51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40edd64d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5ba4c778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82aeed10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4c9ea222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dbf51844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f7701b978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c1e6a6a5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