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2394885b6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c1e5079b046b0"/>
  </p:sldMasterIdLst>
  <p:sldIdLst>
    <p:sldId xmlns:r="http://schemas.openxmlformats.org/officeDocument/2006/relationships" id="256" r:id="R08178aa8d3fa4a25"/>
    <p:sldId xmlns:r="http://schemas.openxmlformats.org/officeDocument/2006/relationships" id="257" r:id="R7da67ca9adc14139"/>
    <p:sldId xmlns:r="http://schemas.openxmlformats.org/officeDocument/2006/relationships" id="258" r:id="Rda90db5e968a474d"/>
    <p:sldId xmlns:r="http://schemas.openxmlformats.org/officeDocument/2006/relationships" id="259" r:id="R49b39da84e244aa8"/>
    <p:sldId xmlns:r="http://schemas.openxmlformats.org/officeDocument/2006/relationships" id="260" r:id="Re4c26c0dbd2d4077"/>
    <p:sldId xmlns:r="http://schemas.openxmlformats.org/officeDocument/2006/relationships" id="261" r:id="Rf7d95d290d6d4b88"/>
    <p:sldId xmlns:r="http://schemas.openxmlformats.org/officeDocument/2006/relationships" id="262" r:id="Rc7b401592ab6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c1e5079b046b0" /><Relationship Type="http://schemas.openxmlformats.org/officeDocument/2006/relationships/slide" Target="/ppt/slides/slide1.xml" Id="R08178aa8d3fa4a25" /><Relationship Type="http://schemas.openxmlformats.org/officeDocument/2006/relationships/slide" Target="/ppt/slides/slide2.xml" Id="R7da67ca9adc14139" /><Relationship Type="http://schemas.openxmlformats.org/officeDocument/2006/relationships/slide" Target="/ppt/slides/slide3.xml" Id="Rda90db5e968a474d" /><Relationship Type="http://schemas.openxmlformats.org/officeDocument/2006/relationships/slide" Target="/ppt/slides/slide4.xml" Id="R49b39da84e244aa8" /><Relationship Type="http://schemas.openxmlformats.org/officeDocument/2006/relationships/slide" Target="/ppt/slides/slide5.xml" Id="Re4c26c0dbd2d4077" /><Relationship Type="http://schemas.openxmlformats.org/officeDocument/2006/relationships/slide" Target="/ppt/slides/slide6.xml" Id="Rf7d95d290d6d4b88" /><Relationship Type="http://schemas.openxmlformats.org/officeDocument/2006/relationships/slide" Target="/ppt/slides/slide7.xml" Id="Rc7b401592ab6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94303bac8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ebfdc9264816" /><Relationship Type="http://schemas.openxmlformats.org/officeDocument/2006/relationships/theme" Target="/ppt/slideMasters/theme/theme1.xml" Id="R8fcb1d7d8b6d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bebfdc926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7f6a041f1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da32688b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82871486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d237aba4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e52640d5b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63481b9d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30be26bd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BRAINIACS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BRAINIACS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4 684 707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&amp; TJESSEM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FOSSFJELL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brainiacs.no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