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94c2420fe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12e7a20de47c4"/>
  </p:sldMasterIdLst>
  <p:sldIdLst>
    <p:sldId xmlns:r="http://schemas.openxmlformats.org/officeDocument/2006/relationships" id="256" r:id="Rbcd524aa42d147ea"/>
    <p:sldId xmlns:r="http://schemas.openxmlformats.org/officeDocument/2006/relationships" id="257" r:id="Re92f3cf321c84e31"/>
    <p:sldId xmlns:r="http://schemas.openxmlformats.org/officeDocument/2006/relationships" id="258" r:id="R6368b1987a874d68"/>
    <p:sldId xmlns:r="http://schemas.openxmlformats.org/officeDocument/2006/relationships" id="259" r:id="R38b0ba2f6cb546c5"/>
    <p:sldId xmlns:r="http://schemas.openxmlformats.org/officeDocument/2006/relationships" id="260" r:id="R360df321c4904720"/>
    <p:sldId xmlns:r="http://schemas.openxmlformats.org/officeDocument/2006/relationships" id="261" r:id="R43216ea0d76b4bd9"/>
    <p:sldId xmlns:r="http://schemas.openxmlformats.org/officeDocument/2006/relationships" id="262" r:id="Rcd892a528f32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12e7a20de47c4" /><Relationship Type="http://schemas.openxmlformats.org/officeDocument/2006/relationships/slide" Target="/ppt/slides/slide1.xml" Id="Rbcd524aa42d147ea" /><Relationship Type="http://schemas.openxmlformats.org/officeDocument/2006/relationships/slide" Target="/ppt/slides/slide2.xml" Id="Re92f3cf321c84e31" /><Relationship Type="http://schemas.openxmlformats.org/officeDocument/2006/relationships/slide" Target="/ppt/slides/slide3.xml" Id="R6368b1987a874d68" /><Relationship Type="http://schemas.openxmlformats.org/officeDocument/2006/relationships/slide" Target="/ppt/slides/slide4.xml" Id="R38b0ba2f6cb546c5" /><Relationship Type="http://schemas.openxmlformats.org/officeDocument/2006/relationships/slide" Target="/ppt/slides/slide5.xml" Id="R360df321c4904720" /><Relationship Type="http://schemas.openxmlformats.org/officeDocument/2006/relationships/slide" Target="/ppt/slides/slide6.xml" Id="R43216ea0d76b4bd9" /><Relationship Type="http://schemas.openxmlformats.org/officeDocument/2006/relationships/slide" Target="/ppt/slides/slide7.xml" Id="Rcd892a528f32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449165a0b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f29074d84ebc" /><Relationship Type="http://schemas.openxmlformats.org/officeDocument/2006/relationships/theme" Target="/ppt/slideMasters/theme/theme1.xml" Id="Rb9a5923b2ac9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3f29074d8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b2320921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8f369355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22725f07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4a98fa47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eaf2bd330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7051de0b9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619ccc1b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