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69595136a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4b2bdeb274217"/>
  </p:sldMasterIdLst>
  <p:sldIdLst>
    <p:sldId xmlns:r="http://schemas.openxmlformats.org/officeDocument/2006/relationships" id="256" r:id="R8dcd6d0e76874887"/>
    <p:sldId xmlns:r="http://schemas.openxmlformats.org/officeDocument/2006/relationships" id="257" r:id="R0add1dfdcc9d4bf2"/>
    <p:sldId xmlns:r="http://schemas.openxmlformats.org/officeDocument/2006/relationships" id="258" r:id="R086a86bb8ee84205"/>
    <p:sldId xmlns:r="http://schemas.openxmlformats.org/officeDocument/2006/relationships" id="259" r:id="R4842bf3fad7446ce"/>
    <p:sldId xmlns:r="http://schemas.openxmlformats.org/officeDocument/2006/relationships" id="260" r:id="Rd87576f0a0974581"/>
    <p:sldId xmlns:r="http://schemas.openxmlformats.org/officeDocument/2006/relationships" id="261" r:id="R51795b7977884374"/>
    <p:sldId xmlns:r="http://schemas.openxmlformats.org/officeDocument/2006/relationships" id="262" r:id="R53fb688f9f54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4b2bdeb274217" /><Relationship Type="http://schemas.openxmlformats.org/officeDocument/2006/relationships/slide" Target="/ppt/slides/slide1.xml" Id="R8dcd6d0e76874887" /><Relationship Type="http://schemas.openxmlformats.org/officeDocument/2006/relationships/slide" Target="/ppt/slides/slide2.xml" Id="R0add1dfdcc9d4bf2" /><Relationship Type="http://schemas.openxmlformats.org/officeDocument/2006/relationships/slide" Target="/ppt/slides/slide3.xml" Id="R086a86bb8ee84205" /><Relationship Type="http://schemas.openxmlformats.org/officeDocument/2006/relationships/slide" Target="/ppt/slides/slide4.xml" Id="R4842bf3fad7446ce" /><Relationship Type="http://schemas.openxmlformats.org/officeDocument/2006/relationships/slide" Target="/ppt/slides/slide5.xml" Id="Rd87576f0a0974581" /><Relationship Type="http://schemas.openxmlformats.org/officeDocument/2006/relationships/slide" Target="/ppt/slides/slide6.xml" Id="R51795b7977884374" /><Relationship Type="http://schemas.openxmlformats.org/officeDocument/2006/relationships/slide" Target="/ppt/slides/slide7.xml" Id="R53fb688f9f54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071a8dbbe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b43375ca48d9" /><Relationship Type="http://schemas.openxmlformats.org/officeDocument/2006/relationships/theme" Target="/ppt/slideMasters/theme/theme1.xml" Id="Rda76f1e07c6b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db43375ca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ebe59d56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c7f31ed04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1e391422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f55fc7b13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5dac3b09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71fb89e6a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5a7c79a13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