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f831dabd9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97f4c457643c1"/>
  </p:sldMasterIdLst>
  <p:sldIdLst>
    <p:sldId xmlns:r="http://schemas.openxmlformats.org/officeDocument/2006/relationships" id="256" r:id="Rd5d5e6d27c8d4236"/>
    <p:sldId xmlns:r="http://schemas.openxmlformats.org/officeDocument/2006/relationships" id="257" r:id="R4e1acafbc9384b0c"/>
    <p:sldId xmlns:r="http://schemas.openxmlformats.org/officeDocument/2006/relationships" id="258" r:id="Rd104f58172ea4989"/>
    <p:sldId xmlns:r="http://schemas.openxmlformats.org/officeDocument/2006/relationships" id="259" r:id="R0014f22acf5842ff"/>
    <p:sldId xmlns:r="http://schemas.openxmlformats.org/officeDocument/2006/relationships" id="260" r:id="Ra3a2fa89fd2643bc"/>
    <p:sldId xmlns:r="http://schemas.openxmlformats.org/officeDocument/2006/relationships" id="261" r:id="R03755b4390594bfb"/>
    <p:sldId xmlns:r="http://schemas.openxmlformats.org/officeDocument/2006/relationships" id="262" r:id="R1264c07f8e89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97f4c457643c1" /><Relationship Type="http://schemas.openxmlformats.org/officeDocument/2006/relationships/slide" Target="/ppt/slides/slide1.xml" Id="Rd5d5e6d27c8d4236" /><Relationship Type="http://schemas.openxmlformats.org/officeDocument/2006/relationships/slide" Target="/ppt/slides/slide2.xml" Id="R4e1acafbc9384b0c" /><Relationship Type="http://schemas.openxmlformats.org/officeDocument/2006/relationships/slide" Target="/ppt/slides/slide3.xml" Id="Rd104f58172ea4989" /><Relationship Type="http://schemas.openxmlformats.org/officeDocument/2006/relationships/slide" Target="/ppt/slides/slide4.xml" Id="R0014f22acf5842ff" /><Relationship Type="http://schemas.openxmlformats.org/officeDocument/2006/relationships/slide" Target="/ppt/slides/slide5.xml" Id="Ra3a2fa89fd2643bc" /><Relationship Type="http://schemas.openxmlformats.org/officeDocument/2006/relationships/slide" Target="/ppt/slides/slide6.xml" Id="R03755b4390594bfb" /><Relationship Type="http://schemas.openxmlformats.org/officeDocument/2006/relationships/slide" Target="/ppt/slides/slide7.xml" Id="R1264c07f8e89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e5c187562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786f98274864" /><Relationship Type="http://schemas.openxmlformats.org/officeDocument/2006/relationships/theme" Target="/ppt/slideMasters/theme/theme1.xml" Id="R2176065620e0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6786f9827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45ac7608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e05ecfff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4b39da59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506102ddd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8417ebea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f72a594c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c67c7901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