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5884e795cb43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1b93f090bf4151"/>
  </p:sldMasterIdLst>
  <p:sldIdLst>
    <p:sldId xmlns:r="http://schemas.openxmlformats.org/officeDocument/2006/relationships" id="256" r:id="R9bee27f4d3004ec6"/>
    <p:sldId xmlns:r="http://schemas.openxmlformats.org/officeDocument/2006/relationships" id="257" r:id="Rfc1c000144e74977"/>
    <p:sldId xmlns:r="http://schemas.openxmlformats.org/officeDocument/2006/relationships" id="258" r:id="R0e6103c6b2ca4e96"/>
    <p:sldId xmlns:r="http://schemas.openxmlformats.org/officeDocument/2006/relationships" id="259" r:id="Rdf9d59154a9e40df"/>
    <p:sldId xmlns:r="http://schemas.openxmlformats.org/officeDocument/2006/relationships" id="260" r:id="R270ae7bfd46844ad"/>
    <p:sldId xmlns:r="http://schemas.openxmlformats.org/officeDocument/2006/relationships" id="261" r:id="R789b97f03382434b"/>
    <p:sldId xmlns:r="http://schemas.openxmlformats.org/officeDocument/2006/relationships" id="262" r:id="R5480011ea2f145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b93f090bf4151" /><Relationship Type="http://schemas.openxmlformats.org/officeDocument/2006/relationships/slide" Target="/ppt/slides/slide1.xml" Id="R9bee27f4d3004ec6" /><Relationship Type="http://schemas.openxmlformats.org/officeDocument/2006/relationships/slide" Target="/ppt/slides/slide2.xml" Id="Rfc1c000144e74977" /><Relationship Type="http://schemas.openxmlformats.org/officeDocument/2006/relationships/slide" Target="/ppt/slides/slide3.xml" Id="R0e6103c6b2ca4e96" /><Relationship Type="http://schemas.openxmlformats.org/officeDocument/2006/relationships/slide" Target="/ppt/slides/slide4.xml" Id="Rdf9d59154a9e40df" /><Relationship Type="http://schemas.openxmlformats.org/officeDocument/2006/relationships/slide" Target="/ppt/slides/slide5.xml" Id="R270ae7bfd46844ad" /><Relationship Type="http://schemas.openxmlformats.org/officeDocument/2006/relationships/slide" Target="/ppt/slides/slide6.xml" Id="R789b97f03382434b" /><Relationship Type="http://schemas.openxmlformats.org/officeDocument/2006/relationships/slide" Target="/ppt/slides/slide7.xml" Id="R5480011ea2f145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272a1fd13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d680846164a96" /><Relationship Type="http://schemas.openxmlformats.org/officeDocument/2006/relationships/theme" Target="/ppt/slideMasters/theme/theme1.xml" Id="R00e22ba90cc34c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d68084616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b805d2ff841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a3419f87742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8c0ce724a49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f7f9e140a4b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91960f1f843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52cca778b48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b2c494dca4e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FINANS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51 455 734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88 443 378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A. Engh, 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921 970 382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