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78a66918224a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aeac75ca32425c"/>
  </p:sldMasterIdLst>
  <p:sldIdLst>
    <p:sldId xmlns:r="http://schemas.openxmlformats.org/officeDocument/2006/relationships" id="256" r:id="R7f265b5b1cf44c94"/>
    <p:sldId xmlns:r="http://schemas.openxmlformats.org/officeDocument/2006/relationships" id="257" r:id="Rbac12e6f803040b4"/>
    <p:sldId xmlns:r="http://schemas.openxmlformats.org/officeDocument/2006/relationships" id="258" r:id="Ra7722d73d89d4fc2"/>
    <p:sldId xmlns:r="http://schemas.openxmlformats.org/officeDocument/2006/relationships" id="259" r:id="R34f1b30f1f554f14"/>
    <p:sldId xmlns:r="http://schemas.openxmlformats.org/officeDocument/2006/relationships" id="260" r:id="Rfb12281e0e7a4869"/>
    <p:sldId xmlns:r="http://schemas.openxmlformats.org/officeDocument/2006/relationships" id="261" r:id="R2c25129c0ce643d2"/>
    <p:sldId xmlns:r="http://schemas.openxmlformats.org/officeDocument/2006/relationships" id="262" r:id="Rf6be7f48af0b40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eac75ca32425c" /><Relationship Type="http://schemas.openxmlformats.org/officeDocument/2006/relationships/slide" Target="/ppt/slides/slide1.xml" Id="R7f265b5b1cf44c94" /><Relationship Type="http://schemas.openxmlformats.org/officeDocument/2006/relationships/slide" Target="/ppt/slides/slide2.xml" Id="Rbac12e6f803040b4" /><Relationship Type="http://schemas.openxmlformats.org/officeDocument/2006/relationships/slide" Target="/ppt/slides/slide3.xml" Id="Ra7722d73d89d4fc2" /><Relationship Type="http://schemas.openxmlformats.org/officeDocument/2006/relationships/slide" Target="/ppt/slides/slide4.xml" Id="R34f1b30f1f554f14" /><Relationship Type="http://schemas.openxmlformats.org/officeDocument/2006/relationships/slide" Target="/ppt/slides/slide5.xml" Id="Rfb12281e0e7a4869" /><Relationship Type="http://schemas.openxmlformats.org/officeDocument/2006/relationships/slide" Target="/ppt/slides/slide6.xml" Id="R2c25129c0ce643d2" /><Relationship Type="http://schemas.openxmlformats.org/officeDocument/2006/relationships/slide" Target="/ppt/slides/slide7.xml" Id="Rf6be7f48af0b40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00ecab99b40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e285503ac4288" /><Relationship Type="http://schemas.openxmlformats.org/officeDocument/2006/relationships/theme" Target="/ppt/slideMasters/theme/theme1.xml" Id="R795f231b591e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ee285503ac42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4003b664e41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a0e1eaffd40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2c317a0b14c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433031ef945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d1b14c2f544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9a608883e48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3879d710f4c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VEST-FINANS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VEST-FINANS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1 213 036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−9 064 531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−25 623 029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352 472 788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553 060 886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INGOLF SUNDFØR DAHM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YNGVILL NYDAL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Ingolf Dahm, Frants Beyers veg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921 972 318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VEST-FINANS AS</a:t>
            </a:r>
          </a:p>
        </p:txBody>
      </p:sp>
    </p:spTree>
  </p:cSld>
  <p:clrMapOvr>
    <a:masterClrMapping xmlns:a="http://schemas.openxmlformats.org/drawingml/2006/main"/>
  </p:clrMapOvr>
</p:sld>
</file>