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b60818b41844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76f5ce21ea4a08"/>
  </p:sldMasterIdLst>
  <p:sldIdLst>
    <p:sldId xmlns:r="http://schemas.openxmlformats.org/officeDocument/2006/relationships" id="256" r:id="R1709586781614156"/>
    <p:sldId xmlns:r="http://schemas.openxmlformats.org/officeDocument/2006/relationships" id="257" r:id="Rf8d68431e2384dec"/>
    <p:sldId xmlns:r="http://schemas.openxmlformats.org/officeDocument/2006/relationships" id="258" r:id="R121a93df78574b18"/>
    <p:sldId xmlns:r="http://schemas.openxmlformats.org/officeDocument/2006/relationships" id="259" r:id="R58cb32407a3a4bf8"/>
    <p:sldId xmlns:r="http://schemas.openxmlformats.org/officeDocument/2006/relationships" id="260" r:id="Rf746f4fc7d5147de"/>
    <p:sldId xmlns:r="http://schemas.openxmlformats.org/officeDocument/2006/relationships" id="261" r:id="R7b6d12b4c6ef4a20"/>
    <p:sldId xmlns:r="http://schemas.openxmlformats.org/officeDocument/2006/relationships" id="262" r:id="R0534e7f96b7a4d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76f5ce21ea4a08" /><Relationship Type="http://schemas.openxmlformats.org/officeDocument/2006/relationships/slide" Target="/ppt/slides/slide1.xml" Id="R1709586781614156" /><Relationship Type="http://schemas.openxmlformats.org/officeDocument/2006/relationships/slide" Target="/ppt/slides/slide2.xml" Id="Rf8d68431e2384dec" /><Relationship Type="http://schemas.openxmlformats.org/officeDocument/2006/relationships/slide" Target="/ppt/slides/slide3.xml" Id="R121a93df78574b18" /><Relationship Type="http://schemas.openxmlformats.org/officeDocument/2006/relationships/slide" Target="/ppt/slides/slide4.xml" Id="R58cb32407a3a4bf8" /><Relationship Type="http://schemas.openxmlformats.org/officeDocument/2006/relationships/slide" Target="/ppt/slides/slide5.xml" Id="Rf746f4fc7d5147de" /><Relationship Type="http://schemas.openxmlformats.org/officeDocument/2006/relationships/slide" Target="/ppt/slides/slide6.xml" Id="R7b6d12b4c6ef4a20" /><Relationship Type="http://schemas.openxmlformats.org/officeDocument/2006/relationships/slide" Target="/ppt/slides/slide7.xml" Id="R0534e7f96b7a4d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931040ba9540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d7104e083342af" /><Relationship Type="http://schemas.openxmlformats.org/officeDocument/2006/relationships/theme" Target="/ppt/slideMasters/theme/theme1.xml" Id="R9438e5d976a34f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d7104e083342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60441a25584a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14a4a4617c4f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35b15ea66241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acfb155c584f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164800410c4d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bef0b5c8e240d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c775d308e249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DAKKI 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DAKKI 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DAKKI A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DAKKI 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DAKKI 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DAKKI 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−9 100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766 012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7 353 124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7 459 115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DAKKI 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SAMSON WENDELBO AANENSEN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DAKKI 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Smedasundet 97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5525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921 973 063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DAKKI A AS</a:t>
            </a:r>
          </a:p>
        </p:txBody>
      </p:sp>
    </p:spTree>
  </p:cSld>
  <p:clrMapOvr>
    <a:masterClrMapping xmlns:a="http://schemas.openxmlformats.org/drawingml/2006/main"/>
  </p:clrMapOvr>
</p:sld>
</file>