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4f7ba61c37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eddff3bd2a40f8"/>
  </p:sldMasterIdLst>
  <p:sldIdLst>
    <p:sldId xmlns:r="http://schemas.openxmlformats.org/officeDocument/2006/relationships" id="256" r:id="R68b6619977e14c80"/>
    <p:sldId xmlns:r="http://schemas.openxmlformats.org/officeDocument/2006/relationships" id="257" r:id="R65284ae24ffe4cea"/>
    <p:sldId xmlns:r="http://schemas.openxmlformats.org/officeDocument/2006/relationships" id="258" r:id="Rbf06fd141ac84362"/>
    <p:sldId xmlns:r="http://schemas.openxmlformats.org/officeDocument/2006/relationships" id="259" r:id="R03dfec2d1bb74b97"/>
    <p:sldId xmlns:r="http://schemas.openxmlformats.org/officeDocument/2006/relationships" id="260" r:id="Rb25503849707436c"/>
    <p:sldId xmlns:r="http://schemas.openxmlformats.org/officeDocument/2006/relationships" id="261" r:id="Rff220fc63a1d421a"/>
    <p:sldId xmlns:r="http://schemas.openxmlformats.org/officeDocument/2006/relationships" id="262" r:id="Re946f6b3ad9a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ddff3bd2a40f8" /><Relationship Type="http://schemas.openxmlformats.org/officeDocument/2006/relationships/slide" Target="/ppt/slides/slide1.xml" Id="R68b6619977e14c80" /><Relationship Type="http://schemas.openxmlformats.org/officeDocument/2006/relationships/slide" Target="/ppt/slides/slide2.xml" Id="R65284ae24ffe4cea" /><Relationship Type="http://schemas.openxmlformats.org/officeDocument/2006/relationships/slide" Target="/ppt/slides/slide3.xml" Id="Rbf06fd141ac84362" /><Relationship Type="http://schemas.openxmlformats.org/officeDocument/2006/relationships/slide" Target="/ppt/slides/slide4.xml" Id="R03dfec2d1bb74b97" /><Relationship Type="http://schemas.openxmlformats.org/officeDocument/2006/relationships/slide" Target="/ppt/slides/slide5.xml" Id="Rb25503849707436c" /><Relationship Type="http://schemas.openxmlformats.org/officeDocument/2006/relationships/slide" Target="/ppt/slides/slide6.xml" Id="Rff220fc63a1d421a" /><Relationship Type="http://schemas.openxmlformats.org/officeDocument/2006/relationships/slide" Target="/ppt/slides/slide7.xml" Id="Re946f6b3ad9a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82c46a49f47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8808d00b542a8" /><Relationship Type="http://schemas.openxmlformats.org/officeDocument/2006/relationships/theme" Target="/ppt/slideMasters/theme/theme1.xml" Id="Rc3f42e8af846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8808d00b5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ca5ad079c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6758c69b3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d69f651a0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4f7e132f6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60b7a100342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9387b181c43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cf992da0b4d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DAKKI 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DAKKI B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4 279 393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38 407 708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38 543 863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SAMSON WENDELBO AANENSEN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ERVETOPPEN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MEDBØR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WENDELBO JOHANSEN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WENDELBO AANENSEN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921 973 071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B AS</a:t>
            </a:r>
          </a:p>
        </p:txBody>
      </p:sp>
    </p:spTree>
  </p:cSld>
  <p:clrMapOvr>
    <a:masterClrMapping xmlns:a="http://schemas.openxmlformats.org/drawingml/2006/main"/>
  </p:clrMapOvr>
</p:sld>
</file>