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d3df48647f43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6c94d5acfb4649"/>
  </p:sldMasterIdLst>
  <p:sldIdLst>
    <p:sldId xmlns:r="http://schemas.openxmlformats.org/officeDocument/2006/relationships" id="256" r:id="Rae0c528aa27b4192"/>
    <p:sldId xmlns:r="http://schemas.openxmlformats.org/officeDocument/2006/relationships" id="257" r:id="R7c727774cc364ef9"/>
    <p:sldId xmlns:r="http://schemas.openxmlformats.org/officeDocument/2006/relationships" id="258" r:id="Rd175fe0ab6b54b5f"/>
    <p:sldId xmlns:r="http://schemas.openxmlformats.org/officeDocument/2006/relationships" id="259" r:id="Rf092b6277044425e"/>
    <p:sldId xmlns:r="http://schemas.openxmlformats.org/officeDocument/2006/relationships" id="260" r:id="R44fb8e5f6b224cc6"/>
    <p:sldId xmlns:r="http://schemas.openxmlformats.org/officeDocument/2006/relationships" id="261" r:id="R56b80b833f56413b"/>
    <p:sldId xmlns:r="http://schemas.openxmlformats.org/officeDocument/2006/relationships" id="262" r:id="R761a7254b3f84e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c94d5acfb4649" /><Relationship Type="http://schemas.openxmlformats.org/officeDocument/2006/relationships/slide" Target="/ppt/slides/slide1.xml" Id="Rae0c528aa27b4192" /><Relationship Type="http://schemas.openxmlformats.org/officeDocument/2006/relationships/slide" Target="/ppt/slides/slide2.xml" Id="R7c727774cc364ef9" /><Relationship Type="http://schemas.openxmlformats.org/officeDocument/2006/relationships/slide" Target="/ppt/slides/slide3.xml" Id="Rd175fe0ab6b54b5f" /><Relationship Type="http://schemas.openxmlformats.org/officeDocument/2006/relationships/slide" Target="/ppt/slides/slide4.xml" Id="Rf092b6277044425e" /><Relationship Type="http://schemas.openxmlformats.org/officeDocument/2006/relationships/slide" Target="/ppt/slides/slide5.xml" Id="R44fb8e5f6b224cc6" /><Relationship Type="http://schemas.openxmlformats.org/officeDocument/2006/relationships/slide" Target="/ppt/slides/slide6.xml" Id="R56b80b833f56413b" /><Relationship Type="http://schemas.openxmlformats.org/officeDocument/2006/relationships/slide" Target="/ppt/slides/slide7.xml" Id="R761a7254b3f84e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385f26e0ea41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d573abac24fbc" /><Relationship Type="http://schemas.openxmlformats.org/officeDocument/2006/relationships/theme" Target="/ppt/slideMasters/theme/theme1.xml" Id="R44ce5afb38104b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2d573abac24f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bc98d3f0e4a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62e9565e84e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97607486c4d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8eafa721343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c1ac6df3e4b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5ebc3ff834b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d79f5ea3e48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JOJOHA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JOJOHA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12 976 821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779 478 793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781 065 336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JOHANNSON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921 979 495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INVEST AS</a:t>
            </a:r>
          </a:p>
        </p:txBody>
      </p:sp>
    </p:spTree>
  </p:cSld>
  <p:clrMapOvr>
    <a:masterClrMapping xmlns:a="http://schemas.openxmlformats.org/drawingml/2006/main"/>
  </p:clrMapOvr>
</p:sld>
</file>