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3d2afaad8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f20fd102942cd"/>
  </p:sldMasterIdLst>
  <p:sldIdLst>
    <p:sldId xmlns:r="http://schemas.openxmlformats.org/officeDocument/2006/relationships" id="256" r:id="R1c6eac9f91974e8a"/>
    <p:sldId xmlns:r="http://schemas.openxmlformats.org/officeDocument/2006/relationships" id="257" r:id="Rf868acb74d874b3d"/>
    <p:sldId xmlns:r="http://schemas.openxmlformats.org/officeDocument/2006/relationships" id="258" r:id="R03666695ac8a403d"/>
    <p:sldId xmlns:r="http://schemas.openxmlformats.org/officeDocument/2006/relationships" id="259" r:id="R8e29d860305b4ae2"/>
    <p:sldId xmlns:r="http://schemas.openxmlformats.org/officeDocument/2006/relationships" id="260" r:id="Rbef45500e47744a8"/>
    <p:sldId xmlns:r="http://schemas.openxmlformats.org/officeDocument/2006/relationships" id="261" r:id="R52b8bec2a2e34579"/>
    <p:sldId xmlns:r="http://schemas.openxmlformats.org/officeDocument/2006/relationships" id="262" r:id="Rc41a4c10344f4e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f20fd102942cd" /><Relationship Type="http://schemas.openxmlformats.org/officeDocument/2006/relationships/slide" Target="/ppt/slides/slide1.xml" Id="R1c6eac9f91974e8a" /><Relationship Type="http://schemas.openxmlformats.org/officeDocument/2006/relationships/slide" Target="/ppt/slides/slide2.xml" Id="Rf868acb74d874b3d" /><Relationship Type="http://schemas.openxmlformats.org/officeDocument/2006/relationships/slide" Target="/ppt/slides/slide3.xml" Id="R03666695ac8a403d" /><Relationship Type="http://schemas.openxmlformats.org/officeDocument/2006/relationships/slide" Target="/ppt/slides/slide4.xml" Id="R8e29d860305b4ae2" /><Relationship Type="http://schemas.openxmlformats.org/officeDocument/2006/relationships/slide" Target="/ppt/slides/slide5.xml" Id="Rbef45500e47744a8" /><Relationship Type="http://schemas.openxmlformats.org/officeDocument/2006/relationships/slide" Target="/ppt/slides/slide6.xml" Id="R52b8bec2a2e34579" /><Relationship Type="http://schemas.openxmlformats.org/officeDocument/2006/relationships/slide" Target="/ppt/slides/slide7.xml" Id="Rc41a4c10344f4e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0241b358a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ff90148b4ec9" /><Relationship Type="http://schemas.openxmlformats.org/officeDocument/2006/relationships/theme" Target="/ppt/slideMasters/theme/theme1.xml" Id="R24b62a26f76a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7ff90148b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5e198bf1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6fc47546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e2f93610d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f91dd62c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fa357807f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a4d6cec7e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77601ac4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