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241cde35ce48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32e09f465942b2"/>
  </p:sldMasterIdLst>
  <p:sldIdLst>
    <p:sldId xmlns:r="http://schemas.openxmlformats.org/officeDocument/2006/relationships" id="256" r:id="R8d7d1a8650564a3e"/>
    <p:sldId xmlns:r="http://schemas.openxmlformats.org/officeDocument/2006/relationships" id="257" r:id="Ra4b861b393ec4027"/>
    <p:sldId xmlns:r="http://schemas.openxmlformats.org/officeDocument/2006/relationships" id="258" r:id="R4ac5873a232f49f5"/>
    <p:sldId xmlns:r="http://schemas.openxmlformats.org/officeDocument/2006/relationships" id="259" r:id="R30c4088ce912497a"/>
    <p:sldId xmlns:r="http://schemas.openxmlformats.org/officeDocument/2006/relationships" id="260" r:id="R698cb85f5cb649cb"/>
    <p:sldId xmlns:r="http://schemas.openxmlformats.org/officeDocument/2006/relationships" id="261" r:id="Rafdeafe899224292"/>
    <p:sldId xmlns:r="http://schemas.openxmlformats.org/officeDocument/2006/relationships" id="262" r:id="R7d86772999c649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2e09f465942b2" /><Relationship Type="http://schemas.openxmlformats.org/officeDocument/2006/relationships/slide" Target="/ppt/slides/slide1.xml" Id="R8d7d1a8650564a3e" /><Relationship Type="http://schemas.openxmlformats.org/officeDocument/2006/relationships/slide" Target="/ppt/slides/slide2.xml" Id="Ra4b861b393ec4027" /><Relationship Type="http://schemas.openxmlformats.org/officeDocument/2006/relationships/slide" Target="/ppt/slides/slide3.xml" Id="R4ac5873a232f49f5" /><Relationship Type="http://schemas.openxmlformats.org/officeDocument/2006/relationships/slide" Target="/ppt/slides/slide4.xml" Id="R30c4088ce912497a" /><Relationship Type="http://schemas.openxmlformats.org/officeDocument/2006/relationships/slide" Target="/ppt/slides/slide5.xml" Id="R698cb85f5cb649cb" /><Relationship Type="http://schemas.openxmlformats.org/officeDocument/2006/relationships/slide" Target="/ppt/slides/slide6.xml" Id="Rafdeafe899224292" /><Relationship Type="http://schemas.openxmlformats.org/officeDocument/2006/relationships/slide" Target="/ppt/slides/slide7.xml" Id="R7d86772999c649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d2bffbc954e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4e91c885848d4" /><Relationship Type="http://schemas.openxmlformats.org/officeDocument/2006/relationships/theme" Target="/ppt/slideMasters/theme/theme1.xml" Id="Rad0ab492502b49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64e91c885848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32245b39a49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e07e0702e48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cd6d1370340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a6d83d8464b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a2a383a834a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8064389484b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f90ea02c443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DUBE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−1 627 171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−1 401 747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388 100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ANNE-MARTHE 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PÅL DUSERUD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