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9c0ac958195490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e0fe0a7abe94bc1"/>
  </p:sldMasterIdLst>
  <p:sldIdLst>
    <p:sldId xmlns:r="http://schemas.openxmlformats.org/officeDocument/2006/relationships" id="256" r:id="R480f11fc05bb42f0"/>
    <p:sldId xmlns:r="http://schemas.openxmlformats.org/officeDocument/2006/relationships" id="257" r:id="R3997524f060b41b9"/>
    <p:sldId xmlns:r="http://schemas.openxmlformats.org/officeDocument/2006/relationships" id="258" r:id="Rc03701520e3f46bf"/>
    <p:sldId xmlns:r="http://schemas.openxmlformats.org/officeDocument/2006/relationships" id="259" r:id="Rb9e989052fed408e"/>
    <p:sldId xmlns:r="http://schemas.openxmlformats.org/officeDocument/2006/relationships" id="260" r:id="R6368f21cfdee43b7"/>
    <p:sldId xmlns:r="http://schemas.openxmlformats.org/officeDocument/2006/relationships" id="261" r:id="R8639b7b394ff4000"/>
    <p:sldId xmlns:r="http://schemas.openxmlformats.org/officeDocument/2006/relationships" id="262" r:id="Ra23a457c09b64f9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e0fe0a7abe94bc1" /><Relationship Type="http://schemas.openxmlformats.org/officeDocument/2006/relationships/slide" Target="/ppt/slides/slide1.xml" Id="R480f11fc05bb42f0" /><Relationship Type="http://schemas.openxmlformats.org/officeDocument/2006/relationships/slide" Target="/ppt/slides/slide2.xml" Id="R3997524f060b41b9" /><Relationship Type="http://schemas.openxmlformats.org/officeDocument/2006/relationships/slide" Target="/ppt/slides/slide3.xml" Id="Rc03701520e3f46bf" /><Relationship Type="http://schemas.openxmlformats.org/officeDocument/2006/relationships/slide" Target="/ppt/slides/slide4.xml" Id="Rb9e989052fed408e" /><Relationship Type="http://schemas.openxmlformats.org/officeDocument/2006/relationships/slide" Target="/ppt/slides/slide5.xml" Id="R6368f21cfdee43b7" /><Relationship Type="http://schemas.openxmlformats.org/officeDocument/2006/relationships/slide" Target="/ppt/slides/slide6.xml" Id="R8639b7b394ff4000" /><Relationship Type="http://schemas.openxmlformats.org/officeDocument/2006/relationships/slide" Target="/ppt/slides/slide7.xml" Id="Ra23a457c09b64f9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cc20469aaa14de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257036a42c4a5d" /><Relationship Type="http://schemas.openxmlformats.org/officeDocument/2006/relationships/theme" Target="/ppt/slideMasters/theme/theme1.xml" Id="R722ce644a57f4f6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a257036a42c4a5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65fd13354047f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4a60337e79421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0b654551f44e4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76bd5e4be641d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95beb11ff94c7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f68cab3c91498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745d63a1c3469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KILA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KILA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KILA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KILA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KILA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KILA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−42 974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16 462 358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29 363 654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52 498 490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KILA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KRISTIAN KILDAHL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KILA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Melkeveien 9A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0779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921 995 334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KILA INVEST AS</a:t>
            </a:r>
          </a:p>
        </p:txBody>
      </p:sp>
    </p:spTree>
  </p:cSld>
  <p:clrMapOvr>
    <a:masterClrMapping xmlns:a="http://schemas.openxmlformats.org/drawingml/2006/main"/>
  </p:clrMapOvr>
</p:sld>
</file>