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0b408d3c7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b96dbde364a76"/>
  </p:sldMasterIdLst>
  <p:sldIdLst>
    <p:sldId xmlns:r="http://schemas.openxmlformats.org/officeDocument/2006/relationships" id="256" r:id="R5fa7904c46294e71"/>
    <p:sldId xmlns:r="http://schemas.openxmlformats.org/officeDocument/2006/relationships" id="257" r:id="Rf7b1c3fc63e84fc4"/>
    <p:sldId xmlns:r="http://schemas.openxmlformats.org/officeDocument/2006/relationships" id="258" r:id="Ra9fe1b492f76470c"/>
    <p:sldId xmlns:r="http://schemas.openxmlformats.org/officeDocument/2006/relationships" id="259" r:id="R30a4ba261a6b425a"/>
    <p:sldId xmlns:r="http://schemas.openxmlformats.org/officeDocument/2006/relationships" id="260" r:id="Rf4e6226dd1af4165"/>
    <p:sldId xmlns:r="http://schemas.openxmlformats.org/officeDocument/2006/relationships" id="261" r:id="Re5b5eb146d4e4c35"/>
    <p:sldId xmlns:r="http://schemas.openxmlformats.org/officeDocument/2006/relationships" id="262" r:id="R0dc5b4dfbe83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b96dbde364a76" /><Relationship Type="http://schemas.openxmlformats.org/officeDocument/2006/relationships/slide" Target="/ppt/slides/slide1.xml" Id="R5fa7904c46294e71" /><Relationship Type="http://schemas.openxmlformats.org/officeDocument/2006/relationships/slide" Target="/ppt/slides/slide2.xml" Id="Rf7b1c3fc63e84fc4" /><Relationship Type="http://schemas.openxmlformats.org/officeDocument/2006/relationships/slide" Target="/ppt/slides/slide3.xml" Id="Ra9fe1b492f76470c" /><Relationship Type="http://schemas.openxmlformats.org/officeDocument/2006/relationships/slide" Target="/ppt/slides/slide4.xml" Id="R30a4ba261a6b425a" /><Relationship Type="http://schemas.openxmlformats.org/officeDocument/2006/relationships/slide" Target="/ppt/slides/slide5.xml" Id="Rf4e6226dd1af4165" /><Relationship Type="http://schemas.openxmlformats.org/officeDocument/2006/relationships/slide" Target="/ppt/slides/slide6.xml" Id="Re5b5eb146d4e4c35" /><Relationship Type="http://schemas.openxmlformats.org/officeDocument/2006/relationships/slide" Target="/ppt/slides/slide7.xml" Id="R0dc5b4dfbe83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a273e4d6a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4502c5f74f78" /><Relationship Type="http://schemas.openxmlformats.org/officeDocument/2006/relationships/theme" Target="/ppt/slideMasters/theme/theme1.xml" Id="R271251b105ef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84502c5f7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2ede6893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d916e8b4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5534fb96f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16c60291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46109c3d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25c856f1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81f19960d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