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4e0c152a31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854cd0e9ef4c69"/>
  </p:sldMasterIdLst>
  <p:sldIdLst>
    <p:sldId xmlns:r="http://schemas.openxmlformats.org/officeDocument/2006/relationships" id="256" r:id="R1cb1bdd283874955"/>
    <p:sldId xmlns:r="http://schemas.openxmlformats.org/officeDocument/2006/relationships" id="257" r:id="Rba591e521fcc4361"/>
    <p:sldId xmlns:r="http://schemas.openxmlformats.org/officeDocument/2006/relationships" id="258" r:id="Rdb8a62065c2a4a52"/>
    <p:sldId xmlns:r="http://schemas.openxmlformats.org/officeDocument/2006/relationships" id="259" r:id="R038d74315dd948b7"/>
    <p:sldId xmlns:r="http://schemas.openxmlformats.org/officeDocument/2006/relationships" id="260" r:id="Rdeec0e6f75eb424f"/>
    <p:sldId xmlns:r="http://schemas.openxmlformats.org/officeDocument/2006/relationships" id="261" r:id="R712b7bf35af348dc"/>
    <p:sldId xmlns:r="http://schemas.openxmlformats.org/officeDocument/2006/relationships" id="262" r:id="R970a7c4c22bb40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854cd0e9ef4c69" /><Relationship Type="http://schemas.openxmlformats.org/officeDocument/2006/relationships/slide" Target="/ppt/slides/slide1.xml" Id="R1cb1bdd283874955" /><Relationship Type="http://schemas.openxmlformats.org/officeDocument/2006/relationships/slide" Target="/ppt/slides/slide2.xml" Id="Rba591e521fcc4361" /><Relationship Type="http://schemas.openxmlformats.org/officeDocument/2006/relationships/slide" Target="/ppt/slides/slide3.xml" Id="Rdb8a62065c2a4a52" /><Relationship Type="http://schemas.openxmlformats.org/officeDocument/2006/relationships/slide" Target="/ppt/slides/slide4.xml" Id="R038d74315dd948b7" /><Relationship Type="http://schemas.openxmlformats.org/officeDocument/2006/relationships/slide" Target="/ppt/slides/slide5.xml" Id="Rdeec0e6f75eb424f" /><Relationship Type="http://schemas.openxmlformats.org/officeDocument/2006/relationships/slide" Target="/ppt/slides/slide6.xml" Id="R712b7bf35af348dc" /><Relationship Type="http://schemas.openxmlformats.org/officeDocument/2006/relationships/slide" Target="/ppt/slides/slide7.xml" Id="R970a7c4c22bb40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01aa20edd47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3dbb4efe64811" /><Relationship Type="http://schemas.openxmlformats.org/officeDocument/2006/relationships/theme" Target="/ppt/slideMasters/theme/theme1.xml" Id="Rb40e96681a3540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f3dbb4efe648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88fb2b98c45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e566850a94e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b4646df7240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1358f27cc4f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8f83b435a46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eb49fd5bc4c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f18908aca41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PEPPER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PEPPER CAPITAL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18 926 745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22 159 547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LUNDE3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Holmegate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922 041 539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PEPPER CAPITAL AS</a:t>
            </a:r>
          </a:p>
        </p:txBody>
      </p:sp>
    </p:spTree>
  </p:cSld>
  <p:clrMapOvr>
    <a:masterClrMapping xmlns:a="http://schemas.openxmlformats.org/drawingml/2006/main"/>
  </p:clrMapOvr>
</p:sld>
</file>