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ea5f0a4bf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1e3a5a21e4f41"/>
  </p:sldMasterIdLst>
  <p:sldIdLst>
    <p:sldId xmlns:r="http://schemas.openxmlformats.org/officeDocument/2006/relationships" id="256" r:id="Re47c9d24f269449f"/>
    <p:sldId xmlns:r="http://schemas.openxmlformats.org/officeDocument/2006/relationships" id="257" r:id="R1335953cf3854943"/>
    <p:sldId xmlns:r="http://schemas.openxmlformats.org/officeDocument/2006/relationships" id="258" r:id="R728eec32f4cd4cba"/>
    <p:sldId xmlns:r="http://schemas.openxmlformats.org/officeDocument/2006/relationships" id="259" r:id="R083a74f6c21441ec"/>
    <p:sldId xmlns:r="http://schemas.openxmlformats.org/officeDocument/2006/relationships" id="260" r:id="R14cfcbb9a33a4b29"/>
    <p:sldId xmlns:r="http://schemas.openxmlformats.org/officeDocument/2006/relationships" id="261" r:id="R07e8eaa2351b44da"/>
    <p:sldId xmlns:r="http://schemas.openxmlformats.org/officeDocument/2006/relationships" id="262" r:id="Rde1c88af3353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1e3a5a21e4f41" /><Relationship Type="http://schemas.openxmlformats.org/officeDocument/2006/relationships/slide" Target="/ppt/slides/slide1.xml" Id="Re47c9d24f269449f" /><Relationship Type="http://schemas.openxmlformats.org/officeDocument/2006/relationships/slide" Target="/ppt/slides/slide2.xml" Id="R1335953cf3854943" /><Relationship Type="http://schemas.openxmlformats.org/officeDocument/2006/relationships/slide" Target="/ppt/slides/slide3.xml" Id="R728eec32f4cd4cba" /><Relationship Type="http://schemas.openxmlformats.org/officeDocument/2006/relationships/slide" Target="/ppt/slides/slide4.xml" Id="R083a74f6c21441ec" /><Relationship Type="http://schemas.openxmlformats.org/officeDocument/2006/relationships/slide" Target="/ppt/slides/slide5.xml" Id="R14cfcbb9a33a4b29" /><Relationship Type="http://schemas.openxmlformats.org/officeDocument/2006/relationships/slide" Target="/ppt/slides/slide6.xml" Id="R07e8eaa2351b44da" /><Relationship Type="http://schemas.openxmlformats.org/officeDocument/2006/relationships/slide" Target="/ppt/slides/slide7.xml" Id="Rde1c88af3353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bf9131cc4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513e48624850" /><Relationship Type="http://schemas.openxmlformats.org/officeDocument/2006/relationships/theme" Target="/ppt/slideMasters/theme/theme1.xml" Id="R0689f911a34f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3513e4862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7174cff4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b084cebb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efc17778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b5b9e767d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958f6b767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4e3324712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88f46becc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2 763 231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12 528 173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SKOW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ANN HYBBESTAD SKOW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Årrundveien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rune@skow.no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922 042 675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