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934637ef294a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562990b4141d7"/>
  </p:sldMasterIdLst>
  <p:sldIdLst>
    <p:sldId xmlns:r="http://schemas.openxmlformats.org/officeDocument/2006/relationships" id="256" r:id="R1da77abb841e4a6b"/>
    <p:sldId xmlns:r="http://schemas.openxmlformats.org/officeDocument/2006/relationships" id="257" r:id="R9a3d273fd7314ed6"/>
    <p:sldId xmlns:r="http://schemas.openxmlformats.org/officeDocument/2006/relationships" id="258" r:id="R471b5d9ceba24ebb"/>
    <p:sldId xmlns:r="http://schemas.openxmlformats.org/officeDocument/2006/relationships" id="259" r:id="Rf6fa08eb493e4a2e"/>
    <p:sldId xmlns:r="http://schemas.openxmlformats.org/officeDocument/2006/relationships" id="260" r:id="Rebdea927bbe24170"/>
    <p:sldId xmlns:r="http://schemas.openxmlformats.org/officeDocument/2006/relationships" id="261" r:id="R8940c486114d47b6"/>
    <p:sldId xmlns:r="http://schemas.openxmlformats.org/officeDocument/2006/relationships" id="262" r:id="R994bbf621289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562990b4141d7" /><Relationship Type="http://schemas.openxmlformats.org/officeDocument/2006/relationships/slide" Target="/ppt/slides/slide1.xml" Id="R1da77abb841e4a6b" /><Relationship Type="http://schemas.openxmlformats.org/officeDocument/2006/relationships/slide" Target="/ppt/slides/slide2.xml" Id="R9a3d273fd7314ed6" /><Relationship Type="http://schemas.openxmlformats.org/officeDocument/2006/relationships/slide" Target="/ppt/slides/slide3.xml" Id="R471b5d9ceba24ebb" /><Relationship Type="http://schemas.openxmlformats.org/officeDocument/2006/relationships/slide" Target="/ppt/slides/slide4.xml" Id="Rf6fa08eb493e4a2e" /><Relationship Type="http://schemas.openxmlformats.org/officeDocument/2006/relationships/slide" Target="/ppt/slides/slide5.xml" Id="Rebdea927bbe24170" /><Relationship Type="http://schemas.openxmlformats.org/officeDocument/2006/relationships/slide" Target="/ppt/slides/slide6.xml" Id="R8940c486114d47b6" /><Relationship Type="http://schemas.openxmlformats.org/officeDocument/2006/relationships/slide" Target="/ppt/slides/slide7.xml" Id="R994bbf621289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19cccf4e9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49be536d740ee" /><Relationship Type="http://schemas.openxmlformats.org/officeDocument/2006/relationships/theme" Target="/ppt/slideMasters/theme/theme1.xml" Id="R0a9740ab84f5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49be536d7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d224cecab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743da6d58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86511b87f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83472ef74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13e0c97e6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4c3a6e403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bf10359c5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RAMOEN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855 646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3 087 631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Christian Moen, Smestadhagan 30A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922 083 819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RAMOEN INVEST AS</a:t>
            </a:r>
          </a:p>
        </p:txBody>
      </p:sp>
    </p:spTree>
  </p:cSld>
  <p:clrMapOvr>
    <a:masterClrMapping xmlns:a="http://schemas.openxmlformats.org/drawingml/2006/main"/>
  </p:clrMapOvr>
</p:sld>
</file>