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f06e3064cd47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7bfeaede41431f"/>
  </p:sldMasterIdLst>
  <p:sldIdLst>
    <p:sldId xmlns:r="http://schemas.openxmlformats.org/officeDocument/2006/relationships" id="256" r:id="R56908f4ac35242b7"/>
    <p:sldId xmlns:r="http://schemas.openxmlformats.org/officeDocument/2006/relationships" id="257" r:id="Rba346f5b5e044b9a"/>
    <p:sldId xmlns:r="http://schemas.openxmlformats.org/officeDocument/2006/relationships" id="258" r:id="R6cc59057c17347e3"/>
    <p:sldId xmlns:r="http://schemas.openxmlformats.org/officeDocument/2006/relationships" id="259" r:id="R0a5d51420fdd4c9d"/>
    <p:sldId xmlns:r="http://schemas.openxmlformats.org/officeDocument/2006/relationships" id="260" r:id="R574c3a316be9406e"/>
    <p:sldId xmlns:r="http://schemas.openxmlformats.org/officeDocument/2006/relationships" id="261" r:id="R6a17d7f3de6242e8"/>
    <p:sldId xmlns:r="http://schemas.openxmlformats.org/officeDocument/2006/relationships" id="262" r:id="R5c6685425f4e4c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7bfeaede41431f" /><Relationship Type="http://schemas.openxmlformats.org/officeDocument/2006/relationships/slide" Target="/ppt/slides/slide1.xml" Id="R56908f4ac35242b7" /><Relationship Type="http://schemas.openxmlformats.org/officeDocument/2006/relationships/slide" Target="/ppt/slides/slide2.xml" Id="Rba346f5b5e044b9a" /><Relationship Type="http://schemas.openxmlformats.org/officeDocument/2006/relationships/slide" Target="/ppt/slides/slide3.xml" Id="R6cc59057c17347e3" /><Relationship Type="http://schemas.openxmlformats.org/officeDocument/2006/relationships/slide" Target="/ppt/slides/slide4.xml" Id="R0a5d51420fdd4c9d" /><Relationship Type="http://schemas.openxmlformats.org/officeDocument/2006/relationships/slide" Target="/ppt/slides/slide5.xml" Id="R574c3a316be9406e" /><Relationship Type="http://schemas.openxmlformats.org/officeDocument/2006/relationships/slide" Target="/ppt/slides/slide6.xml" Id="R6a17d7f3de6242e8" /><Relationship Type="http://schemas.openxmlformats.org/officeDocument/2006/relationships/slide" Target="/ppt/slides/slide7.xml" Id="R5c6685425f4e4c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77892d06df4b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e2d83c7c04848" /><Relationship Type="http://schemas.openxmlformats.org/officeDocument/2006/relationships/theme" Target="/ppt/slideMasters/theme/theme1.xml" Id="R151f4005de6f46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6e2d83c7c048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c499868ef40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258b6986146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4dc86990fd49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cf3d18fda4d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865169d5e4d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814d3b98a48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8c1f92260a4c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POV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POV INVEST AS ble etablert [år] og holder til i Namsskogan.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6 569 498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70 263 810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70 276 276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OTTO VOLLAN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 Otto Vollan, Finnvolldalsveien 431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7890 Namsskogan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922 107 092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POV INVEST AS</a:t>
            </a:r>
          </a:p>
        </p:txBody>
      </p:sp>
    </p:spTree>
  </p:cSld>
  <p:clrMapOvr>
    <a:masterClrMapping xmlns:a="http://schemas.openxmlformats.org/drawingml/2006/main"/>
  </p:clrMapOvr>
</p:sld>
</file>