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345c82445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f9751c2c147d1"/>
  </p:sldMasterIdLst>
  <p:sldIdLst>
    <p:sldId xmlns:r="http://schemas.openxmlformats.org/officeDocument/2006/relationships" id="256" r:id="R097de81d77e54845"/>
    <p:sldId xmlns:r="http://schemas.openxmlformats.org/officeDocument/2006/relationships" id="257" r:id="R29f124c95155435f"/>
    <p:sldId xmlns:r="http://schemas.openxmlformats.org/officeDocument/2006/relationships" id="258" r:id="Re1aec8df63844763"/>
    <p:sldId xmlns:r="http://schemas.openxmlformats.org/officeDocument/2006/relationships" id="259" r:id="Re82a8ef6865a44d9"/>
    <p:sldId xmlns:r="http://schemas.openxmlformats.org/officeDocument/2006/relationships" id="260" r:id="Rc24ba2fe7b144186"/>
    <p:sldId xmlns:r="http://schemas.openxmlformats.org/officeDocument/2006/relationships" id="261" r:id="Rdfdfd280b2bd46a0"/>
    <p:sldId xmlns:r="http://schemas.openxmlformats.org/officeDocument/2006/relationships" id="262" r:id="R049bdf0ee57840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f9751c2c147d1" /><Relationship Type="http://schemas.openxmlformats.org/officeDocument/2006/relationships/slide" Target="/ppt/slides/slide1.xml" Id="R097de81d77e54845" /><Relationship Type="http://schemas.openxmlformats.org/officeDocument/2006/relationships/slide" Target="/ppt/slides/slide2.xml" Id="R29f124c95155435f" /><Relationship Type="http://schemas.openxmlformats.org/officeDocument/2006/relationships/slide" Target="/ppt/slides/slide3.xml" Id="Re1aec8df63844763" /><Relationship Type="http://schemas.openxmlformats.org/officeDocument/2006/relationships/slide" Target="/ppt/slides/slide4.xml" Id="Re82a8ef6865a44d9" /><Relationship Type="http://schemas.openxmlformats.org/officeDocument/2006/relationships/slide" Target="/ppt/slides/slide5.xml" Id="Rc24ba2fe7b144186" /><Relationship Type="http://schemas.openxmlformats.org/officeDocument/2006/relationships/slide" Target="/ppt/slides/slide6.xml" Id="Rdfdfd280b2bd46a0" /><Relationship Type="http://schemas.openxmlformats.org/officeDocument/2006/relationships/slide" Target="/ppt/slides/slide7.xml" Id="R049bdf0ee57840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79d856e72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885fcf594ac8" /><Relationship Type="http://schemas.openxmlformats.org/officeDocument/2006/relationships/theme" Target="/ppt/slideMasters/theme/theme1.xml" Id="R2ebffdaae017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9885fcf59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e5d571649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6f4282f024b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7a5d9ffba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3355f8ced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59248f8b1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7ee0427f44a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c36015f18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−209 558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56 428 932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362 368 193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434 353 932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922 116 865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 AS</a:t>
            </a:r>
          </a:p>
        </p:txBody>
      </p:sp>
    </p:spTree>
  </p:cSld>
  <p:clrMapOvr>
    <a:masterClrMapping xmlns:a="http://schemas.openxmlformats.org/drawingml/2006/main"/>
  </p:clrMapOvr>
</p:sld>
</file>