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dfe4f49cc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19015d3b943a6"/>
  </p:sldMasterIdLst>
  <p:sldIdLst>
    <p:sldId xmlns:r="http://schemas.openxmlformats.org/officeDocument/2006/relationships" id="256" r:id="Re1041b6b06c64e8e"/>
    <p:sldId xmlns:r="http://schemas.openxmlformats.org/officeDocument/2006/relationships" id="257" r:id="R93badbf2691a4926"/>
    <p:sldId xmlns:r="http://schemas.openxmlformats.org/officeDocument/2006/relationships" id="258" r:id="R9d95d4dee9f74312"/>
    <p:sldId xmlns:r="http://schemas.openxmlformats.org/officeDocument/2006/relationships" id="259" r:id="Rf81cd2e50c7e4c27"/>
    <p:sldId xmlns:r="http://schemas.openxmlformats.org/officeDocument/2006/relationships" id="260" r:id="Rc854a590cafd42ee"/>
    <p:sldId xmlns:r="http://schemas.openxmlformats.org/officeDocument/2006/relationships" id="261" r:id="R49061d4e8ffe4683"/>
    <p:sldId xmlns:r="http://schemas.openxmlformats.org/officeDocument/2006/relationships" id="262" r:id="Rfdb498c7c5f8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19015d3b943a6" /><Relationship Type="http://schemas.openxmlformats.org/officeDocument/2006/relationships/slide" Target="/ppt/slides/slide1.xml" Id="Re1041b6b06c64e8e" /><Relationship Type="http://schemas.openxmlformats.org/officeDocument/2006/relationships/slide" Target="/ppt/slides/slide2.xml" Id="R93badbf2691a4926" /><Relationship Type="http://schemas.openxmlformats.org/officeDocument/2006/relationships/slide" Target="/ppt/slides/slide3.xml" Id="R9d95d4dee9f74312" /><Relationship Type="http://schemas.openxmlformats.org/officeDocument/2006/relationships/slide" Target="/ppt/slides/slide4.xml" Id="Rf81cd2e50c7e4c27" /><Relationship Type="http://schemas.openxmlformats.org/officeDocument/2006/relationships/slide" Target="/ppt/slides/slide5.xml" Id="Rc854a590cafd42ee" /><Relationship Type="http://schemas.openxmlformats.org/officeDocument/2006/relationships/slide" Target="/ppt/slides/slide6.xml" Id="R49061d4e8ffe4683" /><Relationship Type="http://schemas.openxmlformats.org/officeDocument/2006/relationships/slide" Target="/ppt/slides/slide7.xml" Id="Rfdb498c7c5f8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7741f4647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d263a8c5f4b04" /><Relationship Type="http://schemas.openxmlformats.org/officeDocument/2006/relationships/theme" Target="/ppt/slideMasters/theme/theme1.xml" Id="Rb1875575dc99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d263a8c5f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d9ccfe0c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86d6635ea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ba095eb47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166ce5c5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1fb58428e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8744b3b51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1fe4eecc2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VIDAR BENDIKSEN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BENDIKSEN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6 714 342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6 709 342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LANGÅS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