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7c68bcd40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4742aec444d22"/>
  </p:sldMasterIdLst>
  <p:sldIdLst>
    <p:sldId xmlns:r="http://schemas.openxmlformats.org/officeDocument/2006/relationships" id="256" r:id="Rb5acd4eebcad4fe3"/>
    <p:sldId xmlns:r="http://schemas.openxmlformats.org/officeDocument/2006/relationships" id="257" r:id="Rb1a9c4d05739467e"/>
    <p:sldId xmlns:r="http://schemas.openxmlformats.org/officeDocument/2006/relationships" id="258" r:id="R4d21918253864367"/>
    <p:sldId xmlns:r="http://schemas.openxmlformats.org/officeDocument/2006/relationships" id="259" r:id="R667ffdcc210441c3"/>
    <p:sldId xmlns:r="http://schemas.openxmlformats.org/officeDocument/2006/relationships" id="260" r:id="Rdf2e3c59d31b4e3f"/>
    <p:sldId xmlns:r="http://schemas.openxmlformats.org/officeDocument/2006/relationships" id="261" r:id="Re8574eaa053a4e50"/>
    <p:sldId xmlns:r="http://schemas.openxmlformats.org/officeDocument/2006/relationships" id="262" r:id="R42c106296c42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4742aec444d22" /><Relationship Type="http://schemas.openxmlformats.org/officeDocument/2006/relationships/slide" Target="/ppt/slides/slide1.xml" Id="Rb5acd4eebcad4fe3" /><Relationship Type="http://schemas.openxmlformats.org/officeDocument/2006/relationships/slide" Target="/ppt/slides/slide2.xml" Id="Rb1a9c4d05739467e" /><Relationship Type="http://schemas.openxmlformats.org/officeDocument/2006/relationships/slide" Target="/ppt/slides/slide3.xml" Id="R4d21918253864367" /><Relationship Type="http://schemas.openxmlformats.org/officeDocument/2006/relationships/slide" Target="/ppt/slides/slide4.xml" Id="R667ffdcc210441c3" /><Relationship Type="http://schemas.openxmlformats.org/officeDocument/2006/relationships/slide" Target="/ppt/slides/slide5.xml" Id="Rdf2e3c59d31b4e3f" /><Relationship Type="http://schemas.openxmlformats.org/officeDocument/2006/relationships/slide" Target="/ppt/slides/slide6.xml" Id="Re8574eaa053a4e50" /><Relationship Type="http://schemas.openxmlformats.org/officeDocument/2006/relationships/slide" Target="/ppt/slides/slide7.xml" Id="R42c106296c42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aab5caccc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4fa9c54241f7" /><Relationship Type="http://schemas.openxmlformats.org/officeDocument/2006/relationships/theme" Target="/ppt/slideMasters/theme/theme1.xml" Id="Ref3e0d622489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44fa9c542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742dc042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c5d05a2d1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4a59bae6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40c9cbec8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835c7c33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fbb26397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e3c78103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SHHA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10 007 649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HILLHA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&amp; EFTF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RASA CAPITAL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922 135 126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SHHA HOLDING AS</a:t>
            </a:r>
          </a:p>
        </p:txBody>
      </p:sp>
    </p:spTree>
  </p:cSld>
  <p:clrMapOvr>
    <a:masterClrMapping xmlns:a="http://schemas.openxmlformats.org/drawingml/2006/main"/>
  </p:clrMapOvr>
</p:sld>
</file>