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1e99529a8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94dda8bdc45a4"/>
  </p:sldMasterIdLst>
  <p:sldIdLst>
    <p:sldId xmlns:r="http://schemas.openxmlformats.org/officeDocument/2006/relationships" id="256" r:id="R50d3126287c94bbc"/>
    <p:sldId xmlns:r="http://schemas.openxmlformats.org/officeDocument/2006/relationships" id="257" r:id="Rd93cdd7217dd485d"/>
    <p:sldId xmlns:r="http://schemas.openxmlformats.org/officeDocument/2006/relationships" id="258" r:id="Rc1f3c44ae3034b9f"/>
    <p:sldId xmlns:r="http://schemas.openxmlformats.org/officeDocument/2006/relationships" id="259" r:id="R0077f8439de746ba"/>
    <p:sldId xmlns:r="http://schemas.openxmlformats.org/officeDocument/2006/relationships" id="260" r:id="Rfc5ca64bcf7f46ff"/>
    <p:sldId xmlns:r="http://schemas.openxmlformats.org/officeDocument/2006/relationships" id="261" r:id="Rbbc7b59d56c04261"/>
    <p:sldId xmlns:r="http://schemas.openxmlformats.org/officeDocument/2006/relationships" id="262" r:id="Rb8754a51183e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94dda8bdc45a4" /><Relationship Type="http://schemas.openxmlformats.org/officeDocument/2006/relationships/slide" Target="/ppt/slides/slide1.xml" Id="R50d3126287c94bbc" /><Relationship Type="http://schemas.openxmlformats.org/officeDocument/2006/relationships/slide" Target="/ppt/slides/slide2.xml" Id="Rd93cdd7217dd485d" /><Relationship Type="http://schemas.openxmlformats.org/officeDocument/2006/relationships/slide" Target="/ppt/slides/slide3.xml" Id="Rc1f3c44ae3034b9f" /><Relationship Type="http://schemas.openxmlformats.org/officeDocument/2006/relationships/slide" Target="/ppt/slides/slide4.xml" Id="R0077f8439de746ba" /><Relationship Type="http://schemas.openxmlformats.org/officeDocument/2006/relationships/slide" Target="/ppt/slides/slide5.xml" Id="Rfc5ca64bcf7f46ff" /><Relationship Type="http://schemas.openxmlformats.org/officeDocument/2006/relationships/slide" Target="/ppt/slides/slide6.xml" Id="Rbbc7b59d56c04261" /><Relationship Type="http://schemas.openxmlformats.org/officeDocument/2006/relationships/slide" Target="/ppt/slides/slide7.xml" Id="Rb8754a51183e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62d7d0e7e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18164ea54f0b" /><Relationship Type="http://schemas.openxmlformats.org/officeDocument/2006/relationships/theme" Target="/ppt/slideMasters/theme/theme1.xml" Id="R08d193992484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f18164ea5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51c288a23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3eb40abc3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8dfe8509d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44f2364a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43ba73028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4f9d2015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9195dbd0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ALVO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ALVO INDUSTRI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17 042 310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17 776 510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WENNERSBERG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Legesletta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