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a78913742d4e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f38a593c34ad3"/>
  </p:sldMasterIdLst>
  <p:sldIdLst>
    <p:sldId xmlns:r="http://schemas.openxmlformats.org/officeDocument/2006/relationships" id="256" r:id="R7841ea1570fe4b8a"/>
    <p:sldId xmlns:r="http://schemas.openxmlformats.org/officeDocument/2006/relationships" id="257" r:id="R9ed42faefbe04b68"/>
    <p:sldId xmlns:r="http://schemas.openxmlformats.org/officeDocument/2006/relationships" id="258" r:id="R728914292dd44460"/>
    <p:sldId xmlns:r="http://schemas.openxmlformats.org/officeDocument/2006/relationships" id="259" r:id="R7ed594140ded476f"/>
    <p:sldId xmlns:r="http://schemas.openxmlformats.org/officeDocument/2006/relationships" id="260" r:id="Rb5f84bd5b2c94e8f"/>
    <p:sldId xmlns:r="http://schemas.openxmlformats.org/officeDocument/2006/relationships" id="261" r:id="Rcd4ed197cca94733"/>
    <p:sldId xmlns:r="http://schemas.openxmlformats.org/officeDocument/2006/relationships" id="262" r:id="R628f760ff937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f38a593c34ad3" /><Relationship Type="http://schemas.openxmlformats.org/officeDocument/2006/relationships/slide" Target="/ppt/slides/slide1.xml" Id="R7841ea1570fe4b8a" /><Relationship Type="http://schemas.openxmlformats.org/officeDocument/2006/relationships/slide" Target="/ppt/slides/slide2.xml" Id="R9ed42faefbe04b68" /><Relationship Type="http://schemas.openxmlformats.org/officeDocument/2006/relationships/slide" Target="/ppt/slides/slide3.xml" Id="R728914292dd44460" /><Relationship Type="http://schemas.openxmlformats.org/officeDocument/2006/relationships/slide" Target="/ppt/slides/slide4.xml" Id="R7ed594140ded476f" /><Relationship Type="http://schemas.openxmlformats.org/officeDocument/2006/relationships/slide" Target="/ppt/slides/slide5.xml" Id="Rb5f84bd5b2c94e8f" /><Relationship Type="http://schemas.openxmlformats.org/officeDocument/2006/relationships/slide" Target="/ppt/slides/slide6.xml" Id="Rcd4ed197cca94733" /><Relationship Type="http://schemas.openxmlformats.org/officeDocument/2006/relationships/slide" Target="/ppt/slides/slide7.xml" Id="R628f760ff937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0f4290dde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3adabab614c46" /><Relationship Type="http://schemas.openxmlformats.org/officeDocument/2006/relationships/theme" Target="/ppt/slideMasters/theme/theme1.xml" Id="Rd8b49f686409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3adabab61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4c64a8f7e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a7322803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6d1022932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b33fb1ae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e14d1816b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1e4505551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7f030d23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