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970bffc3af45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ecb6d2dc714500"/>
  </p:sldMasterIdLst>
  <p:sldIdLst>
    <p:sldId xmlns:r="http://schemas.openxmlformats.org/officeDocument/2006/relationships" id="256" r:id="R68a6a4615ed84f76"/>
    <p:sldId xmlns:r="http://schemas.openxmlformats.org/officeDocument/2006/relationships" id="257" r:id="R81487f688ec940de"/>
    <p:sldId xmlns:r="http://schemas.openxmlformats.org/officeDocument/2006/relationships" id="258" r:id="R142778df5d904abc"/>
    <p:sldId xmlns:r="http://schemas.openxmlformats.org/officeDocument/2006/relationships" id="259" r:id="R450bc6f852ab4abe"/>
    <p:sldId xmlns:r="http://schemas.openxmlformats.org/officeDocument/2006/relationships" id="260" r:id="R8f57ea74349e440b"/>
    <p:sldId xmlns:r="http://schemas.openxmlformats.org/officeDocument/2006/relationships" id="261" r:id="Ra5bed888955d4891"/>
    <p:sldId xmlns:r="http://schemas.openxmlformats.org/officeDocument/2006/relationships" id="262" r:id="R4375a05fafed40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cb6d2dc714500" /><Relationship Type="http://schemas.openxmlformats.org/officeDocument/2006/relationships/slide" Target="/ppt/slides/slide1.xml" Id="R68a6a4615ed84f76" /><Relationship Type="http://schemas.openxmlformats.org/officeDocument/2006/relationships/slide" Target="/ppt/slides/slide2.xml" Id="R81487f688ec940de" /><Relationship Type="http://schemas.openxmlformats.org/officeDocument/2006/relationships/slide" Target="/ppt/slides/slide3.xml" Id="R142778df5d904abc" /><Relationship Type="http://schemas.openxmlformats.org/officeDocument/2006/relationships/slide" Target="/ppt/slides/slide4.xml" Id="R450bc6f852ab4abe" /><Relationship Type="http://schemas.openxmlformats.org/officeDocument/2006/relationships/slide" Target="/ppt/slides/slide5.xml" Id="R8f57ea74349e440b" /><Relationship Type="http://schemas.openxmlformats.org/officeDocument/2006/relationships/slide" Target="/ppt/slides/slide6.xml" Id="Ra5bed888955d4891" /><Relationship Type="http://schemas.openxmlformats.org/officeDocument/2006/relationships/slide" Target="/ppt/slides/slide7.xml" Id="R4375a05fafed40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aa6fafa6b45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84f043d4e4cde" /><Relationship Type="http://schemas.openxmlformats.org/officeDocument/2006/relationships/theme" Target="/ppt/slideMasters/theme/theme1.xml" Id="R84b827f81a2744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b84f043d4e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ca25f1e574c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f92a92b94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38072444640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15c360824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3aef2ec89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72bece0964e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7c0e849b5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EIENDOM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4 028 007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−24 631 022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−94 291 548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39 986 011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202 720 172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TIUR HOLDING AS  –  71,4 %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CONSULT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THOLFSEN REGNSKAP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MELIOR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Nansetgata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922 154 740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EIENDOM AS</a:t>
            </a:r>
          </a:p>
        </p:txBody>
      </p:sp>
    </p:spTree>
  </p:cSld>
  <p:clrMapOvr>
    <a:masterClrMapping xmlns:a="http://schemas.openxmlformats.org/drawingml/2006/main"/>
  </p:clrMapOvr>
</p:sld>
</file>