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d1180229e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4084cbcd1457d"/>
  </p:sldMasterIdLst>
  <p:sldIdLst>
    <p:sldId xmlns:r="http://schemas.openxmlformats.org/officeDocument/2006/relationships" id="256" r:id="R6fa26a8597fb4264"/>
    <p:sldId xmlns:r="http://schemas.openxmlformats.org/officeDocument/2006/relationships" id="257" r:id="Rafdaf94373474e00"/>
    <p:sldId xmlns:r="http://schemas.openxmlformats.org/officeDocument/2006/relationships" id="258" r:id="R64c9cc0cd2c64341"/>
    <p:sldId xmlns:r="http://schemas.openxmlformats.org/officeDocument/2006/relationships" id="259" r:id="R47e73fd26008474f"/>
    <p:sldId xmlns:r="http://schemas.openxmlformats.org/officeDocument/2006/relationships" id="260" r:id="Rad8caa8078074386"/>
    <p:sldId xmlns:r="http://schemas.openxmlformats.org/officeDocument/2006/relationships" id="261" r:id="R5728c9e442b14ab0"/>
    <p:sldId xmlns:r="http://schemas.openxmlformats.org/officeDocument/2006/relationships" id="262" r:id="R0fb045c7b7af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4084cbcd1457d" /><Relationship Type="http://schemas.openxmlformats.org/officeDocument/2006/relationships/slide" Target="/ppt/slides/slide1.xml" Id="R6fa26a8597fb4264" /><Relationship Type="http://schemas.openxmlformats.org/officeDocument/2006/relationships/slide" Target="/ppt/slides/slide2.xml" Id="Rafdaf94373474e00" /><Relationship Type="http://schemas.openxmlformats.org/officeDocument/2006/relationships/slide" Target="/ppt/slides/slide3.xml" Id="R64c9cc0cd2c64341" /><Relationship Type="http://schemas.openxmlformats.org/officeDocument/2006/relationships/slide" Target="/ppt/slides/slide4.xml" Id="R47e73fd26008474f" /><Relationship Type="http://schemas.openxmlformats.org/officeDocument/2006/relationships/slide" Target="/ppt/slides/slide5.xml" Id="Rad8caa8078074386" /><Relationship Type="http://schemas.openxmlformats.org/officeDocument/2006/relationships/slide" Target="/ppt/slides/slide6.xml" Id="R5728c9e442b14ab0" /><Relationship Type="http://schemas.openxmlformats.org/officeDocument/2006/relationships/slide" Target="/ppt/slides/slide7.xml" Id="R0fb045c7b7af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14c3b2bf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b8177f1c4468" /><Relationship Type="http://schemas.openxmlformats.org/officeDocument/2006/relationships/theme" Target="/ppt/slideMasters/theme/theme1.xml" Id="Rd79d445b60d8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1b8177f1c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d3b3a53c7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e50160df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e75059cd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ae39fe77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82f0044d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ba5239a3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fe5adc83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