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c7cdffef2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50a855cb54410"/>
  </p:sldMasterIdLst>
  <p:sldIdLst>
    <p:sldId xmlns:r="http://schemas.openxmlformats.org/officeDocument/2006/relationships" id="256" r:id="Rf94e44177a504320"/>
    <p:sldId xmlns:r="http://schemas.openxmlformats.org/officeDocument/2006/relationships" id="257" r:id="R69fa5d954f064d74"/>
    <p:sldId xmlns:r="http://schemas.openxmlformats.org/officeDocument/2006/relationships" id="258" r:id="R550d2faf19b24de1"/>
    <p:sldId xmlns:r="http://schemas.openxmlformats.org/officeDocument/2006/relationships" id="259" r:id="R7aa0ce4f2aaf4552"/>
    <p:sldId xmlns:r="http://schemas.openxmlformats.org/officeDocument/2006/relationships" id="260" r:id="Re7b61f38f76b4562"/>
    <p:sldId xmlns:r="http://schemas.openxmlformats.org/officeDocument/2006/relationships" id="261" r:id="R3c227b69e7ee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50a855cb54410" /><Relationship Type="http://schemas.openxmlformats.org/officeDocument/2006/relationships/slide" Target="/ppt/slides/slide1.xml" Id="Rf94e44177a504320" /><Relationship Type="http://schemas.openxmlformats.org/officeDocument/2006/relationships/slide" Target="/ppt/slides/slide2.xml" Id="R69fa5d954f064d74" /><Relationship Type="http://schemas.openxmlformats.org/officeDocument/2006/relationships/slide" Target="/ppt/slides/slide3.xml" Id="R550d2faf19b24de1" /><Relationship Type="http://schemas.openxmlformats.org/officeDocument/2006/relationships/slide" Target="/ppt/slides/slide4.xml" Id="R7aa0ce4f2aaf4552" /><Relationship Type="http://schemas.openxmlformats.org/officeDocument/2006/relationships/slide" Target="/ppt/slides/slide5.xml" Id="Re7b61f38f76b4562" /><Relationship Type="http://schemas.openxmlformats.org/officeDocument/2006/relationships/slide" Target="/ppt/slides/slide6.xml" Id="R3c227b69e7ee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6e9ef93df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e1db1d824be2" /><Relationship Type="http://schemas.openxmlformats.org/officeDocument/2006/relationships/theme" Target="/ppt/slideMasters/theme/theme1.xml" Id="R751c81a65715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9e1db1d82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9dbe93c6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bc650435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4f4301af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36582569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0376a441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5b7decdb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