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adb2a084014e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b905d415af4784"/>
  </p:sldMasterIdLst>
  <p:sldIdLst>
    <p:sldId xmlns:r="http://schemas.openxmlformats.org/officeDocument/2006/relationships" id="256" r:id="Rf246f4acafdc4522"/>
    <p:sldId xmlns:r="http://schemas.openxmlformats.org/officeDocument/2006/relationships" id="257" r:id="R3a58d21a15ed47f1"/>
    <p:sldId xmlns:r="http://schemas.openxmlformats.org/officeDocument/2006/relationships" id="258" r:id="Rcf3761ffeb8346cc"/>
    <p:sldId xmlns:r="http://schemas.openxmlformats.org/officeDocument/2006/relationships" id="259" r:id="Rd926e5d2aaff419b"/>
    <p:sldId xmlns:r="http://schemas.openxmlformats.org/officeDocument/2006/relationships" id="260" r:id="Ra97ad6dadc844bc2"/>
    <p:sldId xmlns:r="http://schemas.openxmlformats.org/officeDocument/2006/relationships" id="261" r:id="R031d1337a050473f"/>
    <p:sldId xmlns:r="http://schemas.openxmlformats.org/officeDocument/2006/relationships" id="262" r:id="R4c30a0c3fc9e49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b905d415af4784" /><Relationship Type="http://schemas.openxmlformats.org/officeDocument/2006/relationships/slide" Target="/ppt/slides/slide1.xml" Id="Rf246f4acafdc4522" /><Relationship Type="http://schemas.openxmlformats.org/officeDocument/2006/relationships/slide" Target="/ppt/slides/slide2.xml" Id="R3a58d21a15ed47f1" /><Relationship Type="http://schemas.openxmlformats.org/officeDocument/2006/relationships/slide" Target="/ppt/slides/slide3.xml" Id="Rcf3761ffeb8346cc" /><Relationship Type="http://schemas.openxmlformats.org/officeDocument/2006/relationships/slide" Target="/ppt/slides/slide4.xml" Id="Rd926e5d2aaff419b" /><Relationship Type="http://schemas.openxmlformats.org/officeDocument/2006/relationships/slide" Target="/ppt/slides/slide5.xml" Id="Ra97ad6dadc844bc2" /><Relationship Type="http://schemas.openxmlformats.org/officeDocument/2006/relationships/slide" Target="/ppt/slides/slide6.xml" Id="R031d1337a050473f" /><Relationship Type="http://schemas.openxmlformats.org/officeDocument/2006/relationships/slide" Target="/ppt/slides/slide7.xml" Id="R4c30a0c3fc9e49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de86419d524c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0f23f141a4728" /><Relationship Type="http://schemas.openxmlformats.org/officeDocument/2006/relationships/theme" Target="/ppt/slideMasters/theme/theme1.xml" Id="Ra691a6d65f8b4d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60f23f141a47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0a34374514e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15581b72840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7e09acba84e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ae410752c46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45522d14c4d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9f7276d0648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0af4365b540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LAKAS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LAKAS INVEST AS ble etablert [år] og holder til i Bekkjarvik.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2 187 793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1 649 045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7 964 202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43 298 951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43 414 885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MONICA DALE STOKKE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DALE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OVE DALE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 BENTE DALE NAUSTHELLER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SVEINUNG ANDRE DALE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Bekkjarvik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5397 Bekkjarvik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922 178 607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LAKAS INVEST AS</a:t>
            </a:r>
          </a:p>
        </p:txBody>
      </p:sp>
    </p:spTree>
  </p:cSld>
  <p:clrMapOvr>
    <a:masterClrMapping xmlns:a="http://schemas.openxmlformats.org/drawingml/2006/main"/>
  </p:clrMapOvr>
</p:sld>
</file>