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ee532966f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9b064f0024bc0"/>
  </p:sldMasterIdLst>
  <p:sldIdLst>
    <p:sldId xmlns:r="http://schemas.openxmlformats.org/officeDocument/2006/relationships" id="256" r:id="R90ba71305b8940bb"/>
    <p:sldId xmlns:r="http://schemas.openxmlformats.org/officeDocument/2006/relationships" id="257" r:id="R30b5e33ee6064d41"/>
    <p:sldId xmlns:r="http://schemas.openxmlformats.org/officeDocument/2006/relationships" id="258" r:id="Rb34ea6de193b4ba2"/>
    <p:sldId xmlns:r="http://schemas.openxmlformats.org/officeDocument/2006/relationships" id="259" r:id="R760eef7b23d74460"/>
    <p:sldId xmlns:r="http://schemas.openxmlformats.org/officeDocument/2006/relationships" id="260" r:id="Re470e34938d741de"/>
    <p:sldId xmlns:r="http://schemas.openxmlformats.org/officeDocument/2006/relationships" id="261" r:id="R86e41a5c99d54698"/>
    <p:sldId xmlns:r="http://schemas.openxmlformats.org/officeDocument/2006/relationships" id="262" r:id="Rcd85403aa303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9b064f0024bc0" /><Relationship Type="http://schemas.openxmlformats.org/officeDocument/2006/relationships/slide" Target="/ppt/slides/slide1.xml" Id="R90ba71305b8940bb" /><Relationship Type="http://schemas.openxmlformats.org/officeDocument/2006/relationships/slide" Target="/ppt/slides/slide2.xml" Id="R30b5e33ee6064d41" /><Relationship Type="http://schemas.openxmlformats.org/officeDocument/2006/relationships/slide" Target="/ppt/slides/slide3.xml" Id="Rb34ea6de193b4ba2" /><Relationship Type="http://schemas.openxmlformats.org/officeDocument/2006/relationships/slide" Target="/ppt/slides/slide4.xml" Id="R760eef7b23d74460" /><Relationship Type="http://schemas.openxmlformats.org/officeDocument/2006/relationships/slide" Target="/ppt/slides/slide5.xml" Id="Re470e34938d741de" /><Relationship Type="http://schemas.openxmlformats.org/officeDocument/2006/relationships/slide" Target="/ppt/slides/slide6.xml" Id="R86e41a5c99d54698" /><Relationship Type="http://schemas.openxmlformats.org/officeDocument/2006/relationships/slide" Target="/ppt/slides/slide7.xml" Id="Rcd85403aa303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aaa572eac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b469fe194f29" /><Relationship Type="http://schemas.openxmlformats.org/officeDocument/2006/relationships/theme" Target="/ppt/slideMasters/theme/theme1.xml" Id="R38db45d66b94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bb469fe19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5852e6de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5375c8cb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f2b3f566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75b53522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64fe0208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94900e0d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80f5140a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48 841 977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53 103 487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922 188 629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