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c3835d397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1154af3ad4f45"/>
  </p:sldMasterIdLst>
  <p:sldIdLst>
    <p:sldId xmlns:r="http://schemas.openxmlformats.org/officeDocument/2006/relationships" id="256" r:id="R361d7975e2474b78"/>
    <p:sldId xmlns:r="http://schemas.openxmlformats.org/officeDocument/2006/relationships" id="257" r:id="R0091564d783d4ecb"/>
    <p:sldId xmlns:r="http://schemas.openxmlformats.org/officeDocument/2006/relationships" id="258" r:id="Rf7798446e5754cc2"/>
    <p:sldId xmlns:r="http://schemas.openxmlformats.org/officeDocument/2006/relationships" id="259" r:id="Rf62f38e67a06495b"/>
    <p:sldId xmlns:r="http://schemas.openxmlformats.org/officeDocument/2006/relationships" id="260" r:id="R6b63bdc5ede54a46"/>
    <p:sldId xmlns:r="http://schemas.openxmlformats.org/officeDocument/2006/relationships" id="261" r:id="Rff1d318412264b8d"/>
    <p:sldId xmlns:r="http://schemas.openxmlformats.org/officeDocument/2006/relationships" id="262" r:id="R0af8e02517a3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1154af3ad4f45" /><Relationship Type="http://schemas.openxmlformats.org/officeDocument/2006/relationships/slide" Target="/ppt/slides/slide1.xml" Id="R361d7975e2474b78" /><Relationship Type="http://schemas.openxmlformats.org/officeDocument/2006/relationships/slide" Target="/ppt/slides/slide2.xml" Id="R0091564d783d4ecb" /><Relationship Type="http://schemas.openxmlformats.org/officeDocument/2006/relationships/slide" Target="/ppt/slides/slide3.xml" Id="Rf7798446e5754cc2" /><Relationship Type="http://schemas.openxmlformats.org/officeDocument/2006/relationships/slide" Target="/ppt/slides/slide4.xml" Id="Rf62f38e67a06495b" /><Relationship Type="http://schemas.openxmlformats.org/officeDocument/2006/relationships/slide" Target="/ppt/slides/slide5.xml" Id="R6b63bdc5ede54a46" /><Relationship Type="http://schemas.openxmlformats.org/officeDocument/2006/relationships/slide" Target="/ppt/slides/slide6.xml" Id="Rff1d318412264b8d" /><Relationship Type="http://schemas.openxmlformats.org/officeDocument/2006/relationships/slide" Target="/ppt/slides/slide7.xml" Id="R0af8e02517a3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dab0b63e2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9f5c689d246da" /><Relationship Type="http://schemas.openxmlformats.org/officeDocument/2006/relationships/theme" Target="/ppt/slideMasters/theme/theme1.xml" Id="R4f6ff27eb5d049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9f5c689d2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84475e914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104174be747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9e5ee11f0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2ab0cfd81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844ed02e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aced38e4c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8b0aabdd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10 346 572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10 346 572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BØDAL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Malerhaugveien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sondre_bodal@hotmail.com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922 245 851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SOBO HOLDING AS</a:t>
            </a:r>
          </a:p>
        </p:txBody>
      </p:sp>
    </p:spTree>
  </p:cSld>
  <p:clrMapOvr>
    <a:masterClrMapping xmlns:a="http://schemas.openxmlformats.org/drawingml/2006/main"/>
  </p:clrMapOvr>
</p:sld>
</file>