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c983269e5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817037dbf49ae"/>
  </p:sldMasterIdLst>
  <p:sldIdLst>
    <p:sldId xmlns:r="http://schemas.openxmlformats.org/officeDocument/2006/relationships" id="256" r:id="R4a1c51ef650149e2"/>
    <p:sldId xmlns:r="http://schemas.openxmlformats.org/officeDocument/2006/relationships" id="257" r:id="R50e6f6f57bac4052"/>
    <p:sldId xmlns:r="http://schemas.openxmlformats.org/officeDocument/2006/relationships" id="258" r:id="R699c49413a044f77"/>
    <p:sldId xmlns:r="http://schemas.openxmlformats.org/officeDocument/2006/relationships" id="259" r:id="R3f3f3e70e84e4999"/>
    <p:sldId xmlns:r="http://schemas.openxmlformats.org/officeDocument/2006/relationships" id="260" r:id="R5a9f5d81be434d9a"/>
    <p:sldId xmlns:r="http://schemas.openxmlformats.org/officeDocument/2006/relationships" id="261" r:id="R4785c9f8dffd4f01"/>
    <p:sldId xmlns:r="http://schemas.openxmlformats.org/officeDocument/2006/relationships" id="262" r:id="R5d837fac92e8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817037dbf49ae" /><Relationship Type="http://schemas.openxmlformats.org/officeDocument/2006/relationships/slide" Target="/ppt/slides/slide1.xml" Id="R4a1c51ef650149e2" /><Relationship Type="http://schemas.openxmlformats.org/officeDocument/2006/relationships/slide" Target="/ppt/slides/slide2.xml" Id="R50e6f6f57bac4052" /><Relationship Type="http://schemas.openxmlformats.org/officeDocument/2006/relationships/slide" Target="/ppt/slides/slide3.xml" Id="R699c49413a044f77" /><Relationship Type="http://schemas.openxmlformats.org/officeDocument/2006/relationships/slide" Target="/ppt/slides/slide4.xml" Id="R3f3f3e70e84e4999" /><Relationship Type="http://schemas.openxmlformats.org/officeDocument/2006/relationships/slide" Target="/ppt/slides/slide5.xml" Id="R5a9f5d81be434d9a" /><Relationship Type="http://schemas.openxmlformats.org/officeDocument/2006/relationships/slide" Target="/ppt/slides/slide6.xml" Id="R4785c9f8dffd4f01" /><Relationship Type="http://schemas.openxmlformats.org/officeDocument/2006/relationships/slide" Target="/ppt/slides/slide7.xml" Id="R5d837fac92e8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d0cccb759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e83865af43bb" /><Relationship Type="http://schemas.openxmlformats.org/officeDocument/2006/relationships/theme" Target="/ppt/slideMasters/theme/theme1.xml" Id="R78ef63083908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3e83865af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e23b5143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ede89e35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7a2aa171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a0c9f2153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2a6fe967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cbe7a005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5d998b24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REALINVEST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9 595 004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225 705 172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795 216 237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2 249 564 269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INGVALD TVENGE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