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bac078123c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70cd23a4784e0a"/>
  </p:sldMasterIdLst>
  <p:sldIdLst>
    <p:sldId xmlns:r="http://schemas.openxmlformats.org/officeDocument/2006/relationships" id="256" r:id="R5cd20562aaa74882"/>
    <p:sldId xmlns:r="http://schemas.openxmlformats.org/officeDocument/2006/relationships" id="257" r:id="Rf301df5ffa744e75"/>
    <p:sldId xmlns:r="http://schemas.openxmlformats.org/officeDocument/2006/relationships" id="258" r:id="R420219f754cf4b05"/>
    <p:sldId xmlns:r="http://schemas.openxmlformats.org/officeDocument/2006/relationships" id="259" r:id="Rf9ce9a893d5344dd"/>
    <p:sldId xmlns:r="http://schemas.openxmlformats.org/officeDocument/2006/relationships" id="260" r:id="R4faf549d0fc342ce"/>
    <p:sldId xmlns:r="http://schemas.openxmlformats.org/officeDocument/2006/relationships" id="261" r:id="R1368b15075524e33"/>
    <p:sldId xmlns:r="http://schemas.openxmlformats.org/officeDocument/2006/relationships" id="262" r:id="R6819b0ec50de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0cd23a4784e0a" /><Relationship Type="http://schemas.openxmlformats.org/officeDocument/2006/relationships/slide" Target="/ppt/slides/slide1.xml" Id="R5cd20562aaa74882" /><Relationship Type="http://schemas.openxmlformats.org/officeDocument/2006/relationships/slide" Target="/ppt/slides/slide2.xml" Id="Rf301df5ffa744e75" /><Relationship Type="http://schemas.openxmlformats.org/officeDocument/2006/relationships/slide" Target="/ppt/slides/slide3.xml" Id="R420219f754cf4b05" /><Relationship Type="http://schemas.openxmlformats.org/officeDocument/2006/relationships/slide" Target="/ppt/slides/slide4.xml" Id="Rf9ce9a893d5344dd" /><Relationship Type="http://schemas.openxmlformats.org/officeDocument/2006/relationships/slide" Target="/ppt/slides/slide5.xml" Id="R4faf549d0fc342ce" /><Relationship Type="http://schemas.openxmlformats.org/officeDocument/2006/relationships/slide" Target="/ppt/slides/slide6.xml" Id="R1368b15075524e33" /><Relationship Type="http://schemas.openxmlformats.org/officeDocument/2006/relationships/slide" Target="/ppt/slides/slide7.xml" Id="R6819b0ec50de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766e35f254d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6dddea5184b8f" /><Relationship Type="http://schemas.openxmlformats.org/officeDocument/2006/relationships/theme" Target="/ppt/slideMasters/theme/theme1.xml" Id="Rb42bdbe7cd5d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6dddea518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88d6cc705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939692f73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b8a249fbd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0d85b66bb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b562282d74d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0768b60f3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ae7f9de0342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15 250 170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20 746 215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 SPAREBANK  –  74,5 %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 STENSENG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FOSS ANDREASSEN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 ANITA LINDBERG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KRISTIANSEN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922 276 366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