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747b94d75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bc58967c3409d"/>
  </p:sldMasterIdLst>
  <p:sldIdLst>
    <p:sldId xmlns:r="http://schemas.openxmlformats.org/officeDocument/2006/relationships" id="256" r:id="R0bca04cd46a244f9"/>
    <p:sldId xmlns:r="http://schemas.openxmlformats.org/officeDocument/2006/relationships" id="257" r:id="Ra3914b77adfb4999"/>
    <p:sldId xmlns:r="http://schemas.openxmlformats.org/officeDocument/2006/relationships" id="258" r:id="R9f93c86941ad4fa1"/>
    <p:sldId xmlns:r="http://schemas.openxmlformats.org/officeDocument/2006/relationships" id="259" r:id="Rb81001c781c14498"/>
    <p:sldId xmlns:r="http://schemas.openxmlformats.org/officeDocument/2006/relationships" id="260" r:id="R095e68f40f794516"/>
    <p:sldId xmlns:r="http://schemas.openxmlformats.org/officeDocument/2006/relationships" id="261" r:id="R18752fc1be7a482a"/>
    <p:sldId xmlns:r="http://schemas.openxmlformats.org/officeDocument/2006/relationships" id="262" r:id="Rc31c8b815da0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bc58967c3409d" /><Relationship Type="http://schemas.openxmlformats.org/officeDocument/2006/relationships/slide" Target="/ppt/slides/slide1.xml" Id="R0bca04cd46a244f9" /><Relationship Type="http://schemas.openxmlformats.org/officeDocument/2006/relationships/slide" Target="/ppt/slides/slide2.xml" Id="Ra3914b77adfb4999" /><Relationship Type="http://schemas.openxmlformats.org/officeDocument/2006/relationships/slide" Target="/ppt/slides/slide3.xml" Id="R9f93c86941ad4fa1" /><Relationship Type="http://schemas.openxmlformats.org/officeDocument/2006/relationships/slide" Target="/ppt/slides/slide4.xml" Id="Rb81001c781c14498" /><Relationship Type="http://schemas.openxmlformats.org/officeDocument/2006/relationships/slide" Target="/ppt/slides/slide5.xml" Id="R095e68f40f794516" /><Relationship Type="http://schemas.openxmlformats.org/officeDocument/2006/relationships/slide" Target="/ppt/slides/slide6.xml" Id="R18752fc1be7a482a" /><Relationship Type="http://schemas.openxmlformats.org/officeDocument/2006/relationships/slide" Target="/ppt/slides/slide7.xml" Id="Rc31c8b815da0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254af5a3d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290f9e3534aac" /><Relationship Type="http://schemas.openxmlformats.org/officeDocument/2006/relationships/theme" Target="/ppt/slideMasters/theme/theme1.xml" Id="R7448c68e00ca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290f9e353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62bbddb1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59ca80e7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a9188be8e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b2b54c5d2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9bb02b53c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57ed91280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c4e15102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PRYTZ AS ble etablert [år] og holder til i Bangsund.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13 525 716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PRYTZ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Prytz, Bangsundvegen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7822 Bangsund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prytzas@gmail.com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922 335 907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PRYTZ AS</a:t>
            </a:r>
          </a:p>
        </p:txBody>
      </p:sp>
    </p:spTree>
  </p:cSld>
  <p:clrMapOvr>
    <a:masterClrMapping xmlns:a="http://schemas.openxmlformats.org/drawingml/2006/main"/>
  </p:clrMapOvr>
</p:sld>
</file>