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1f7a3fdcc040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905b7345dd46ff"/>
  </p:sldMasterIdLst>
  <p:sldIdLst>
    <p:sldId xmlns:r="http://schemas.openxmlformats.org/officeDocument/2006/relationships" id="256" r:id="Rd1f6bb2195ff40ee"/>
    <p:sldId xmlns:r="http://schemas.openxmlformats.org/officeDocument/2006/relationships" id="257" r:id="R8b2efcafd6284822"/>
    <p:sldId xmlns:r="http://schemas.openxmlformats.org/officeDocument/2006/relationships" id="258" r:id="R87cad31ea6804306"/>
    <p:sldId xmlns:r="http://schemas.openxmlformats.org/officeDocument/2006/relationships" id="259" r:id="R5171d853dd224cc9"/>
    <p:sldId xmlns:r="http://schemas.openxmlformats.org/officeDocument/2006/relationships" id="260" r:id="R763e6f990f7945de"/>
    <p:sldId xmlns:r="http://schemas.openxmlformats.org/officeDocument/2006/relationships" id="261" r:id="R2951118b0e1c45a8"/>
    <p:sldId xmlns:r="http://schemas.openxmlformats.org/officeDocument/2006/relationships" id="262" r:id="R472202960bf24a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05b7345dd46ff" /><Relationship Type="http://schemas.openxmlformats.org/officeDocument/2006/relationships/slide" Target="/ppt/slides/slide1.xml" Id="Rd1f6bb2195ff40ee" /><Relationship Type="http://schemas.openxmlformats.org/officeDocument/2006/relationships/slide" Target="/ppt/slides/slide2.xml" Id="R8b2efcafd6284822" /><Relationship Type="http://schemas.openxmlformats.org/officeDocument/2006/relationships/slide" Target="/ppt/slides/slide3.xml" Id="R87cad31ea6804306" /><Relationship Type="http://schemas.openxmlformats.org/officeDocument/2006/relationships/slide" Target="/ppt/slides/slide4.xml" Id="R5171d853dd224cc9" /><Relationship Type="http://schemas.openxmlformats.org/officeDocument/2006/relationships/slide" Target="/ppt/slides/slide5.xml" Id="R763e6f990f7945de" /><Relationship Type="http://schemas.openxmlformats.org/officeDocument/2006/relationships/slide" Target="/ppt/slides/slide6.xml" Id="R2951118b0e1c45a8" /><Relationship Type="http://schemas.openxmlformats.org/officeDocument/2006/relationships/slide" Target="/ppt/slides/slide7.xml" Id="R472202960bf24a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ddc1286084a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a35aab6f844ca" /><Relationship Type="http://schemas.openxmlformats.org/officeDocument/2006/relationships/theme" Target="/ppt/slideMasters/theme/theme1.xml" Id="Rcbbf6072fcd94f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6a35aab6f844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5bd4d072d4e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2561a0c8f4c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7c6dfa3ea42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88ac2ff3548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66366943344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5d894bdf64f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324c7dc6b48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JAREN INDUSTRIER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2 803 071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83 762 347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375 856 117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378 582 479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JAREN AS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LNS JAREN AS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MAKRO HOLDING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922 360 650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