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95f3047513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5f71c2b6c4e9e"/>
  </p:sldMasterIdLst>
  <p:sldIdLst>
    <p:sldId xmlns:r="http://schemas.openxmlformats.org/officeDocument/2006/relationships" id="256" r:id="R64c9645545c04526"/>
    <p:sldId xmlns:r="http://schemas.openxmlformats.org/officeDocument/2006/relationships" id="257" r:id="R7c70b60709b14aa2"/>
    <p:sldId xmlns:r="http://schemas.openxmlformats.org/officeDocument/2006/relationships" id="258" r:id="R87107583d5bd4e26"/>
    <p:sldId xmlns:r="http://schemas.openxmlformats.org/officeDocument/2006/relationships" id="259" r:id="R506382c1c6cd4ee9"/>
    <p:sldId xmlns:r="http://schemas.openxmlformats.org/officeDocument/2006/relationships" id="260" r:id="R39c4c08f1e114e6f"/>
    <p:sldId xmlns:r="http://schemas.openxmlformats.org/officeDocument/2006/relationships" id="261" r:id="Rcad46b8a30c34307"/>
    <p:sldId xmlns:r="http://schemas.openxmlformats.org/officeDocument/2006/relationships" id="262" r:id="Rb22de0133943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5f71c2b6c4e9e" /><Relationship Type="http://schemas.openxmlformats.org/officeDocument/2006/relationships/slide" Target="/ppt/slides/slide1.xml" Id="R64c9645545c04526" /><Relationship Type="http://schemas.openxmlformats.org/officeDocument/2006/relationships/slide" Target="/ppt/slides/slide2.xml" Id="R7c70b60709b14aa2" /><Relationship Type="http://schemas.openxmlformats.org/officeDocument/2006/relationships/slide" Target="/ppt/slides/slide3.xml" Id="R87107583d5bd4e26" /><Relationship Type="http://schemas.openxmlformats.org/officeDocument/2006/relationships/slide" Target="/ppt/slides/slide4.xml" Id="R506382c1c6cd4ee9" /><Relationship Type="http://schemas.openxmlformats.org/officeDocument/2006/relationships/slide" Target="/ppt/slides/slide5.xml" Id="R39c4c08f1e114e6f" /><Relationship Type="http://schemas.openxmlformats.org/officeDocument/2006/relationships/slide" Target="/ppt/slides/slide6.xml" Id="Rcad46b8a30c34307" /><Relationship Type="http://schemas.openxmlformats.org/officeDocument/2006/relationships/slide" Target="/ppt/slides/slide7.xml" Id="Rb22de0133943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710a78aea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768c2ee9345df" /><Relationship Type="http://schemas.openxmlformats.org/officeDocument/2006/relationships/theme" Target="/ppt/slideMasters/theme/theme1.xml" Id="Rda50013871fc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768c2ee9345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4cb2509f64f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ccf113d6a4d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c5a811c7e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4cd928b46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0255b0d88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ff304800640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fa3af1e90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BORG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24 475 992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3 420 743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6 740 816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922 364 184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