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17ac25c05d42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e65e3397464910"/>
  </p:sldMasterIdLst>
  <p:sldIdLst>
    <p:sldId xmlns:r="http://schemas.openxmlformats.org/officeDocument/2006/relationships" id="256" r:id="Re4a714c717884c08"/>
    <p:sldId xmlns:r="http://schemas.openxmlformats.org/officeDocument/2006/relationships" id="257" r:id="Rbb0eee20dd5845e7"/>
    <p:sldId xmlns:r="http://schemas.openxmlformats.org/officeDocument/2006/relationships" id="258" r:id="R16e4c8e5b87841ca"/>
    <p:sldId xmlns:r="http://schemas.openxmlformats.org/officeDocument/2006/relationships" id="259" r:id="Re78be0ba2de94600"/>
    <p:sldId xmlns:r="http://schemas.openxmlformats.org/officeDocument/2006/relationships" id="260" r:id="R53dd8c68c21d4116"/>
    <p:sldId xmlns:r="http://schemas.openxmlformats.org/officeDocument/2006/relationships" id="261" r:id="R263f34f4115545b2"/>
    <p:sldId xmlns:r="http://schemas.openxmlformats.org/officeDocument/2006/relationships" id="262" r:id="Rdae7516e514048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65e3397464910" /><Relationship Type="http://schemas.openxmlformats.org/officeDocument/2006/relationships/slide" Target="/ppt/slides/slide1.xml" Id="Re4a714c717884c08" /><Relationship Type="http://schemas.openxmlformats.org/officeDocument/2006/relationships/slide" Target="/ppt/slides/slide2.xml" Id="Rbb0eee20dd5845e7" /><Relationship Type="http://schemas.openxmlformats.org/officeDocument/2006/relationships/slide" Target="/ppt/slides/slide3.xml" Id="R16e4c8e5b87841ca" /><Relationship Type="http://schemas.openxmlformats.org/officeDocument/2006/relationships/slide" Target="/ppt/slides/slide4.xml" Id="Re78be0ba2de94600" /><Relationship Type="http://schemas.openxmlformats.org/officeDocument/2006/relationships/slide" Target="/ppt/slides/slide5.xml" Id="R53dd8c68c21d4116" /><Relationship Type="http://schemas.openxmlformats.org/officeDocument/2006/relationships/slide" Target="/ppt/slides/slide6.xml" Id="R263f34f4115545b2" /><Relationship Type="http://schemas.openxmlformats.org/officeDocument/2006/relationships/slide" Target="/ppt/slides/slide7.xml" Id="Rdae7516e514048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11809ced64d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2c4dcfc4c4995" /><Relationship Type="http://schemas.openxmlformats.org/officeDocument/2006/relationships/theme" Target="/ppt/slideMasters/theme/theme1.xml" Id="R824ad953d4794f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32c4dcfc4c49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aea9091064e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f9f68833b4f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dd3d9c93d4e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5b59614154e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c59bfb00043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55c4bc76e4b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9889d53b543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15 332 795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2 662 284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6 712 166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ANNE-GRETE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VIDAR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LAGET ERIK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Kiellands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922 376 883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