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3f6c6cfb5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d658eccee4162"/>
  </p:sldMasterIdLst>
  <p:sldIdLst>
    <p:sldId xmlns:r="http://schemas.openxmlformats.org/officeDocument/2006/relationships" id="256" r:id="R001ecfdbdd58420d"/>
    <p:sldId xmlns:r="http://schemas.openxmlformats.org/officeDocument/2006/relationships" id="257" r:id="Rcfdd4de583e34131"/>
    <p:sldId xmlns:r="http://schemas.openxmlformats.org/officeDocument/2006/relationships" id="258" r:id="R307a0579bd304e7a"/>
    <p:sldId xmlns:r="http://schemas.openxmlformats.org/officeDocument/2006/relationships" id="259" r:id="Rc72ce5ebe33f4050"/>
    <p:sldId xmlns:r="http://schemas.openxmlformats.org/officeDocument/2006/relationships" id="260" r:id="R1a27b5e5b333455d"/>
    <p:sldId xmlns:r="http://schemas.openxmlformats.org/officeDocument/2006/relationships" id="261" r:id="R68f78974dbcb4efd"/>
    <p:sldId xmlns:r="http://schemas.openxmlformats.org/officeDocument/2006/relationships" id="262" r:id="R8e1e2ccff5a9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d658eccee4162" /><Relationship Type="http://schemas.openxmlformats.org/officeDocument/2006/relationships/slide" Target="/ppt/slides/slide1.xml" Id="R001ecfdbdd58420d" /><Relationship Type="http://schemas.openxmlformats.org/officeDocument/2006/relationships/slide" Target="/ppt/slides/slide2.xml" Id="Rcfdd4de583e34131" /><Relationship Type="http://schemas.openxmlformats.org/officeDocument/2006/relationships/slide" Target="/ppt/slides/slide3.xml" Id="R307a0579bd304e7a" /><Relationship Type="http://schemas.openxmlformats.org/officeDocument/2006/relationships/slide" Target="/ppt/slides/slide4.xml" Id="Rc72ce5ebe33f4050" /><Relationship Type="http://schemas.openxmlformats.org/officeDocument/2006/relationships/slide" Target="/ppt/slides/slide5.xml" Id="R1a27b5e5b333455d" /><Relationship Type="http://schemas.openxmlformats.org/officeDocument/2006/relationships/slide" Target="/ppt/slides/slide6.xml" Id="R68f78974dbcb4efd" /><Relationship Type="http://schemas.openxmlformats.org/officeDocument/2006/relationships/slide" Target="/ppt/slides/slide7.xml" Id="R8e1e2ccff5a9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61b4fc31d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121551b824928" /><Relationship Type="http://schemas.openxmlformats.org/officeDocument/2006/relationships/theme" Target="/ppt/slideMasters/theme/theme1.xml" Id="Rfd6cbf5accf6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121551b82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41661b03442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e7f44aab442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6925f578744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06510236243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67aa6f8ca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a47651a5a4e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1250b41424e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−465 771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7 600 505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64 664 950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64 681 944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Majorstuveien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922 404 402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AHAN AS</a:t>
            </a:r>
          </a:p>
        </p:txBody>
      </p:sp>
    </p:spTree>
  </p:cSld>
  <p:clrMapOvr>
    <a:masterClrMapping xmlns:a="http://schemas.openxmlformats.org/drawingml/2006/main"/>
  </p:clrMapOvr>
</p:sld>
</file>