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f301a69224c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36e73cf4b44d13"/>
  </p:sldMasterIdLst>
  <p:sldIdLst>
    <p:sldId xmlns:r="http://schemas.openxmlformats.org/officeDocument/2006/relationships" id="256" r:id="Rd52df5f5cf424354"/>
    <p:sldId xmlns:r="http://schemas.openxmlformats.org/officeDocument/2006/relationships" id="257" r:id="R3c2ce9994dc844c3"/>
    <p:sldId xmlns:r="http://schemas.openxmlformats.org/officeDocument/2006/relationships" id="258" r:id="R216f498e63914c0b"/>
    <p:sldId xmlns:r="http://schemas.openxmlformats.org/officeDocument/2006/relationships" id="259" r:id="R6a23ce92946b4e1b"/>
    <p:sldId xmlns:r="http://schemas.openxmlformats.org/officeDocument/2006/relationships" id="260" r:id="R80f8e6ca8c144e45"/>
    <p:sldId xmlns:r="http://schemas.openxmlformats.org/officeDocument/2006/relationships" id="261" r:id="R24b872a0cd11454f"/>
    <p:sldId xmlns:r="http://schemas.openxmlformats.org/officeDocument/2006/relationships" id="262" r:id="R78458a09367f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36e73cf4b44d13" /><Relationship Type="http://schemas.openxmlformats.org/officeDocument/2006/relationships/slide" Target="/ppt/slides/slide1.xml" Id="Rd52df5f5cf424354" /><Relationship Type="http://schemas.openxmlformats.org/officeDocument/2006/relationships/slide" Target="/ppt/slides/slide2.xml" Id="R3c2ce9994dc844c3" /><Relationship Type="http://schemas.openxmlformats.org/officeDocument/2006/relationships/slide" Target="/ppt/slides/slide3.xml" Id="R216f498e63914c0b" /><Relationship Type="http://schemas.openxmlformats.org/officeDocument/2006/relationships/slide" Target="/ppt/slides/slide4.xml" Id="R6a23ce92946b4e1b" /><Relationship Type="http://schemas.openxmlformats.org/officeDocument/2006/relationships/slide" Target="/ppt/slides/slide5.xml" Id="R80f8e6ca8c144e45" /><Relationship Type="http://schemas.openxmlformats.org/officeDocument/2006/relationships/slide" Target="/ppt/slides/slide6.xml" Id="R24b872a0cd11454f" /><Relationship Type="http://schemas.openxmlformats.org/officeDocument/2006/relationships/slide" Target="/ppt/slides/slide7.xml" Id="R78458a09367f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368f4480a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9d6f4e6704551" /><Relationship Type="http://schemas.openxmlformats.org/officeDocument/2006/relationships/theme" Target="/ppt/slideMasters/theme/theme1.xml" Id="R3b21322585ff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39d6f4e67045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03cc22d25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f5cf65004e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5410c168140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d7f975e88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afca425243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775af7d514e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0d2ce12ba4e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PUNCH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PUNCH REGNSKAP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−4 369 048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3 047 350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7 418 480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 GROUP AS  –  92,5 %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CHAS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BARSTAD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922 600 589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PUNCH REGNSKAP AS</a:t>
            </a:r>
          </a:p>
        </p:txBody>
      </p:sp>
    </p:spTree>
  </p:cSld>
  <p:clrMapOvr>
    <a:masterClrMapping xmlns:a="http://schemas.openxmlformats.org/drawingml/2006/main"/>
  </p:clrMapOvr>
</p:sld>
</file>