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92a2e2ed5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2f0fd3061446b"/>
  </p:sldMasterIdLst>
  <p:sldIdLst>
    <p:sldId xmlns:r="http://schemas.openxmlformats.org/officeDocument/2006/relationships" id="256" r:id="R75b2d36a0cd4441c"/>
    <p:sldId xmlns:r="http://schemas.openxmlformats.org/officeDocument/2006/relationships" id="257" r:id="R2bb3c759cb154e71"/>
    <p:sldId xmlns:r="http://schemas.openxmlformats.org/officeDocument/2006/relationships" id="258" r:id="R63e867b631e948a4"/>
    <p:sldId xmlns:r="http://schemas.openxmlformats.org/officeDocument/2006/relationships" id="259" r:id="R47814fd56f224f86"/>
    <p:sldId xmlns:r="http://schemas.openxmlformats.org/officeDocument/2006/relationships" id="260" r:id="R6dbf7a6ce7e442ff"/>
    <p:sldId xmlns:r="http://schemas.openxmlformats.org/officeDocument/2006/relationships" id="261" r:id="R423f84a896314600"/>
    <p:sldId xmlns:r="http://schemas.openxmlformats.org/officeDocument/2006/relationships" id="262" r:id="Ra389e7c242cc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2f0fd3061446b" /><Relationship Type="http://schemas.openxmlformats.org/officeDocument/2006/relationships/slide" Target="/ppt/slides/slide1.xml" Id="R75b2d36a0cd4441c" /><Relationship Type="http://schemas.openxmlformats.org/officeDocument/2006/relationships/slide" Target="/ppt/slides/slide2.xml" Id="R2bb3c759cb154e71" /><Relationship Type="http://schemas.openxmlformats.org/officeDocument/2006/relationships/slide" Target="/ppt/slides/slide3.xml" Id="R63e867b631e948a4" /><Relationship Type="http://schemas.openxmlformats.org/officeDocument/2006/relationships/slide" Target="/ppt/slides/slide4.xml" Id="R47814fd56f224f86" /><Relationship Type="http://schemas.openxmlformats.org/officeDocument/2006/relationships/slide" Target="/ppt/slides/slide5.xml" Id="R6dbf7a6ce7e442ff" /><Relationship Type="http://schemas.openxmlformats.org/officeDocument/2006/relationships/slide" Target="/ppt/slides/slide6.xml" Id="R423f84a896314600" /><Relationship Type="http://schemas.openxmlformats.org/officeDocument/2006/relationships/slide" Target="/ppt/slides/slide7.xml" Id="Ra389e7c242cc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44b07fa4c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6634764745ab" /><Relationship Type="http://schemas.openxmlformats.org/officeDocument/2006/relationships/theme" Target="/ppt/slideMasters/theme/theme1.xml" Id="R83345e03d8f1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166347647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eafa691b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ffd5c4d0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355d9c2b9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b8601221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bdc126dd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b30b0317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4bf7b4343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