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2afd14ea9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67ba60fbb4efb"/>
  </p:sldMasterIdLst>
  <p:sldIdLst>
    <p:sldId xmlns:r="http://schemas.openxmlformats.org/officeDocument/2006/relationships" id="256" r:id="R5c589a7bf86d4bbf"/>
    <p:sldId xmlns:r="http://schemas.openxmlformats.org/officeDocument/2006/relationships" id="257" r:id="Ra5bd72872a5a405e"/>
    <p:sldId xmlns:r="http://schemas.openxmlformats.org/officeDocument/2006/relationships" id="258" r:id="R87bad0d4a7d64d9d"/>
    <p:sldId xmlns:r="http://schemas.openxmlformats.org/officeDocument/2006/relationships" id="259" r:id="Rb0c8d5d6711848c1"/>
    <p:sldId xmlns:r="http://schemas.openxmlformats.org/officeDocument/2006/relationships" id="260" r:id="R163f00e37a6a485c"/>
    <p:sldId xmlns:r="http://schemas.openxmlformats.org/officeDocument/2006/relationships" id="261" r:id="Rb7cfdca75c59400d"/>
    <p:sldId xmlns:r="http://schemas.openxmlformats.org/officeDocument/2006/relationships" id="262" r:id="R0b01f8bda393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67ba60fbb4efb" /><Relationship Type="http://schemas.openxmlformats.org/officeDocument/2006/relationships/slide" Target="/ppt/slides/slide1.xml" Id="R5c589a7bf86d4bbf" /><Relationship Type="http://schemas.openxmlformats.org/officeDocument/2006/relationships/slide" Target="/ppt/slides/slide2.xml" Id="Ra5bd72872a5a405e" /><Relationship Type="http://schemas.openxmlformats.org/officeDocument/2006/relationships/slide" Target="/ppt/slides/slide3.xml" Id="R87bad0d4a7d64d9d" /><Relationship Type="http://schemas.openxmlformats.org/officeDocument/2006/relationships/slide" Target="/ppt/slides/slide4.xml" Id="Rb0c8d5d6711848c1" /><Relationship Type="http://schemas.openxmlformats.org/officeDocument/2006/relationships/slide" Target="/ppt/slides/slide5.xml" Id="R163f00e37a6a485c" /><Relationship Type="http://schemas.openxmlformats.org/officeDocument/2006/relationships/slide" Target="/ppt/slides/slide6.xml" Id="Rb7cfdca75c59400d" /><Relationship Type="http://schemas.openxmlformats.org/officeDocument/2006/relationships/slide" Target="/ppt/slides/slide7.xml" Id="R0b01f8bda393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4f9686a50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acc2e84c04cf1" /><Relationship Type="http://schemas.openxmlformats.org/officeDocument/2006/relationships/theme" Target="/ppt/slideMasters/theme/theme1.xml" Id="R180d07441758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acc2e84c04c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b3b0c70ca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ad81e390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8c302c4d4d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3d2d0809d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734f6175c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f4f5e00d9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d57766ede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SHAPE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10 732 222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12 350 746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GARDER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922 635 633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