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f3cbc09ad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721559f8e416b"/>
  </p:sldMasterIdLst>
  <p:sldIdLst>
    <p:sldId xmlns:r="http://schemas.openxmlformats.org/officeDocument/2006/relationships" id="256" r:id="Ra9812520cf564fde"/>
    <p:sldId xmlns:r="http://schemas.openxmlformats.org/officeDocument/2006/relationships" id="257" r:id="R6ca2689cb36643f1"/>
    <p:sldId xmlns:r="http://schemas.openxmlformats.org/officeDocument/2006/relationships" id="258" r:id="Rb732f56483b6470d"/>
    <p:sldId xmlns:r="http://schemas.openxmlformats.org/officeDocument/2006/relationships" id="259" r:id="R3351aa903a584b79"/>
    <p:sldId xmlns:r="http://schemas.openxmlformats.org/officeDocument/2006/relationships" id="260" r:id="R5d3f352bb5bd4658"/>
    <p:sldId xmlns:r="http://schemas.openxmlformats.org/officeDocument/2006/relationships" id="261" r:id="R418e62ce0b8c416b"/>
    <p:sldId xmlns:r="http://schemas.openxmlformats.org/officeDocument/2006/relationships" id="262" r:id="Rf558938395a5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721559f8e416b" /><Relationship Type="http://schemas.openxmlformats.org/officeDocument/2006/relationships/slide" Target="/ppt/slides/slide1.xml" Id="Ra9812520cf564fde" /><Relationship Type="http://schemas.openxmlformats.org/officeDocument/2006/relationships/slide" Target="/ppt/slides/slide2.xml" Id="R6ca2689cb36643f1" /><Relationship Type="http://schemas.openxmlformats.org/officeDocument/2006/relationships/slide" Target="/ppt/slides/slide3.xml" Id="Rb732f56483b6470d" /><Relationship Type="http://schemas.openxmlformats.org/officeDocument/2006/relationships/slide" Target="/ppt/slides/slide4.xml" Id="R3351aa903a584b79" /><Relationship Type="http://schemas.openxmlformats.org/officeDocument/2006/relationships/slide" Target="/ppt/slides/slide5.xml" Id="R5d3f352bb5bd4658" /><Relationship Type="http://schemas.openxmlformats.org/officeDocument/2006/relationships/slide" Target="/ppt/slides/slide6.xml" Id="R418e62ce0b8c416b" /><Relationship Type="http://schemas.openxmlformats.org/officeDocument/2006/relationships/slide" Target="/ppt/slides/slide7.xml" Id="Rf558938395a5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520b34fc6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71fa66304d67" /><Relationship Type="http://schemas.openxmlformats.org/officeDocument/2006/relationships/theme" Target="/ppt/slideMasters/theme/theme1.xml" Id="Rb4b861e2c521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f71fa6630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3bdc6b48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475b5de4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0442b1fe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e87d4003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492de8dc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48afc477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1c7d16792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