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9fade1d5b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75c551b844600"/>
  </p:sldMasterIdLst>
  <p:sldIdLst>
    <p:sldId xmlns:r="http://schemas.openxmlformats.org/officeDocument/2006/relationships" id="256" r:id="R4673163604b34902"/>
    <p:sldId xmlns:r="http://schemas.openxmlformats.org/officeDocument/2006/relationships" id="257" r:id="Rfd7be751c982499f"/>
    <p:sldId xmlns:r="http://schemas.openxmlformats.org/officeDocument/2006/relationships" id="258" r:id="Rde62bf93437e4a82"/>
    <p:sldId xmlns:r="http://schemas.openxmlformats.org/officeDocument/2006/relationships" id="259" r:id="Radf0a6462d814171"/>
    <p:sldId xmlns:r="http://schemas.openxmlformats.org/officeDocument/2006/relationships" id="260" r:id="R6ef9b81a17d44d64"/>
    <p:sldId xmlns:r="http://schemas.openxmlformats.org/officeDocument/2006/relationships" id="261" r:id="Ra35817670a36467f"/>
    <p:sldId xmlns:r="http://schemas.openxmlformats.org/officeDocument/2006/relationships" id="262" r:id="R9c563016a005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75c551b844600" /><Relationship Type="http://schemas.openxmlformats.org/officeDocument/2006/relationships/slide" Target="/ppt/slides/slide1.xml" Id="R4673163604b34902" /><Relationship Type="http://schemas.openxmlformats.org/officeDocument/2006/relationships/slide" Target="/ppt/slides/slide2.xml" Id="Rfd7be751c982499f" /><Relationship Type="http://schemas.openxmlformats.org/officeDocument/2006/relationships/slide" Target="/ppt/slides/slide3.xml" Id="Rde62bf93437e4a82" /><Relationship Type="http://schemas.openxmlformats.org/officeDocument/2006/relationships/slide" Target="/ppt/slides/slide4.xml" Id="Radf0a6462d814171" /><Relationship Type="http://schemas.openxmlformats.org/officeDocument/2006/relationships/slide" Target="/ppt/slides/slide5.xml" Id="R6ef9b81a17d44d64" /><Relationship Type="http://schemas.openxmlformats.org/officeDocument/2006/relationships/slide" Target="/ppt/slides/slide6.xml" Id="Ra35817670a36467f" /><Relationship Type="http://schemas.openxmlformats.org/officeDocument/2006/relationships/slide" Target="/ppt/slides/slide7.xml" Id="R9c563016a005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beaffee02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16cf997344578" /><Relationship Type="http://schemas.openxmlformats.org/officeDocument/2006/relationships/theme" Target="/ppt/slideMasters/theme/theme1.xml" Id="Ra36d2b72c94f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16cf99734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af047a87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047f18fa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116df1320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f2879c714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6da7ae25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8ca362271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98c618c1b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CHRAMBJØRN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AMBJÖRN-CHRISTIANSEN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Ambjörn-Christiansen, Tistilveien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