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f00d8a688842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4d6beae7ee4935"/>
  </p:sldMasterIdLst>
  <p:sldIdLst>
    <p:sldId xmlns:r="http://schemas.openxmlformats.org/officeDocument/2006/relationships" id="256" r:id="Rad26e8d2f8694bca"/>
    <p:sldId xmlns:r="http://schemas.openxmlformats.org/officeDocument/2006/relationships" id="257" r:id="Rf7b99b3b8c77459b"/>
    <p:sldId xmlns:r="http://schemas.openxmlformats.org/officeDocument/2006/relationships" id="258" r:id="R4b912789bd064a8c"/>
    <p:sldId xmlns:r="http://schemas.openxmlformats.org/officeDocument/2006/relationships" id="259" r:id="R70e7ee106cdf4701"/>
    <p:sldId xmlns:r="http://schemas.openxmlformats.org/officeDocument/2006/relationships" id="260" r:id="Rd0f1379204b64147"/>
    <p:sldId xmlns:r="http://schemas.openxmlformats.org/officeDocument/2006/relationships" id="261" r:id="Rb0e78d2829a3456c"/>
    <p:sldId xmlns:r="http://schemas.openxmlformats.org/officeDocument/2006/relationships" id="262" r:id="Rbdc154ae63404c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4d6beae7ee4935" /><Relationship Type="http://schemas.openxmlformats.org/officeDocument/2006/relationships/slide" Target="/ppt/slides/slide1.xml" Id="Rad26e8d2f8694bca" /><Relationship Type="http://schemas.openxmlformats.org/officeDocument/2006/relationships/slide" Target="/ppt/slides/slide2.xml" Id="Rf7b99b3b8c77459b" /><Relationship Type="http://schemas.openxmlformats.org/officeDocument/2006/relationships/slide" Target="/ppt/slides/slide3.xml" Id="R4b912789bd064a8c" /><Relationship Type="http://schemas.openxmlformats.org/officeDocument/2006/relationships/slide" Target="/ppt/slides/slide4.xml" Id="R70e7ee106cdf4701" /><Relationship Type="http://schemas.openxmlformats.org/officeDocument/2006/relationships/slide" Target="/ppt/slides/slide5.xml" Id="Rd0f1379204b64147" /><Relationship Type="http://schemas.openxmlformats.org/officeDocument/2006/relationships/slide" Target="/ppt/slides/slide6.xml" Id="Rb0e78d2829a3456c" /><Relationship Type="http://schemas.openxmlformats.org/officeDocument/2006/relationships/slide" Target="/ppt/slides/slide7.xml" Id="Rbdc154ae63404c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80350a960046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2764b9e954e81" /><Relationship Type="http://schemas.openxmlformats.org/officeDocument/2006/relationships/theme" Target="/ppt/slideMasters/theme/theme1.xml" Id="R190b841761a049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22764b9e954e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5ec8cb7de46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b787daac54b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0e9c98a4449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b735674694f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3f45fb6b549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261bbe2a742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0fee37c9e4e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 LUDVIGSEN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LUDVIGSEN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LUDVIGSEN HOLDING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LUDVIGSEN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LUDVIGSEN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LUDVIGSEN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239 880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452 440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476 757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LUDVIGSEN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LUDVIG 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LUDVIGSEN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Hans Ludvig Lund, Nordahl Griegs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922 750 025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LUDVIGSEN HOLDING AS</a:t>
            </a:r>
          </a:p>
        </p:txBody>
      </p:sp>
    </p:spTree>
  </p:cSld>
  <p:clrMapOvr>
    <a:masterClrMapping xmlns:a="http://schemas.openxmlformats.org/drawingml/2006/main"/>
  </p:clrMapOvr>
</p:sld>
</file>