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aaec8702a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ad538162e4ddb"/>
  </p:sldMasterIdLst>
  <p:sldIdLst>
    <p:sldId xmlns:r="http://schemas.openxmlformats.org/officeDocument/2006/relationships" id="256" r:id="R857da523a4434f3d"/>
    <p:sldId xmlns:r="http://schemas.openxmlformats.org/officeDocument/2006/relationships" id="257" r:id="Rff9d178de1364221"/>
    <p:sldId xmlns:r="http://schemas.openxmlformats.org/officeDocument/2006/relationships" id="258" r:id="R7d8a63286e8a41d2"/>
    <p:sldId xmlns:r="http://schemas.openxmlformats.org/officeDocument/2006/relationships" id="259" r:id="R76a9fc5045a8465a"/>
    <p:sldId xmlns:r="http://schemas.openxmlformats.org/officeDocument/2006/relationships" id="260" r:id="R5f8732bc9b1e4f82"/>
    <p:sldId xmlns:r="http://schemas.openxmlformats.org/officeDocument/2006/relationships" id="261" r:id="Rcc9c67be6376439b"/>
    <p:sldId xmlns:r="http://schemas.openxmlformats.org/officeDocument/2006/relationships" id="262" r:id="R92a76edde9a8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ad538162e4ddb" /><Relationship Type="http://schemas.openxmlformats.org/officeDocument/2006/relationships/slide" Target="/ppt/slides/slide1.xml" Id="R857da523a4434f3d" /><Relationship Type="http://schemas.openxmlformats.org/officeDocument/2006/relationships/slide" Target="/ppt/slides/slide2.xml" Id="Rff9d178de1364221" /><Relationship Type="http://schemas.openxmlformats.org/officeDocument/2006/relationships/slide" Target="/ppt/slides/slide3.xml" Id="R7d8a63286e8a41d2" /><Relationship Type="http://schemas.openxmlformats.org/officeDocument/2006/relationships/slide" Target="/ppt/slides/slide4.xml" Id="R76a9fc5045a8465a" /><Relationship Type="http://schemas.openxmlformats.org/officeDocument/2006/relationships/slide" Target="/ppt/slides/slide5.xml" Id="R5f8732bc9b1e4f82" /><Relationship Type="http://schemas.openxmlformats.org/officeDocument/2006/relationships/slide" Target="/ppt/slides/slide6.xml" Id="Rcc9c67be6376439b" /><Relationship Type="http://schemas.openxmlformats.org/officeDocument/2006/relationships/slide" Target="/ppt/slides/slide7.xml" Id="R92a76edde9a8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70d450a59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9267492546d5" /><Relationship Type="http://schemas.openxmlformats.org/officeDocument/2006/relationships/theme" Target="/ppt/slideMasters/theme/theme1.xml" Id="R9af7441063e5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59267492546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22275c9140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333406ed6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6d1508f4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4d3ca8b13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66d52f7e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023c5754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ac6db74a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HETLEVIK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19 395 818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19 635 702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OVE HETLEVIK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Fanavollen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922 779 368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HETLEVIK AS</a:t>
            </a:r>
          </a:p>
        </p:txBody>
      </p:sp>
    </p:spTree>
  </p:cSld>
  <p:clrMapOvr>
    <a:masterClrMapping xmlns:a="http://schemas.openxmlformats.org/drawingml/2006/main"/>
  </p:clrMapOvr>
</p:sld>
</file>